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1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4C2"/>
    <a:srgbClr val="FF2592"/>
    <a:srgbClr val="CC0066"/>
    <a:srgbClr val="2C0E62"/>
    <a:srgbClr val="2700B8"/>
    <a:srgbClr val="F5F5F5"/>
    <a:srgbClr val="3100E6"/>
    <a:srgbClr val="3E148A"/>
    <a:srgbClr val="2C00CC"/>
    <a:srgbClr val="521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340-709C-4C48-98E8-250FDD681B60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C0C8-8155-46BF-8C79-252493514F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84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340-709C-4C48-98E8-250FDD681B60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C0C8-8155-46BF-8C79-252493514F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95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340-709C-4C48-98E8-250FDD681B60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C0C8-8155-46BF-8C79-252493514F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340-709C-4C48-98E8-250FDD681B60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C0C8-8155-46BF-8C79-252493514F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05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340-709C-4C48-98E8-250FDD681B60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C0C8-8155-46BF-8C79-252493514F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68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340-709C-4C48-98E8-250FDD681B60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C0C8-8155-46BF-8C79-252493514F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36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340-709C-4C48-98E8-250FDD681B60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C0C8-8155-46BF-8C79-252493514F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47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340-709C-4C48-98E8-250FDD681B60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C0C8-8155-46BF-8C79-252493514F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62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340-709C-4C48-98E8-250FDD681B60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C0C8-8155-46BF-8C79-252493514F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58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340-709C-4C48-98E8-250FDD681B60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C0C8-8155-46BF-8C79-252493514F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9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340-709C-4C48-98E8-250FDD681B60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C0C8-8155-46BF-8C79-252493514F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64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2700B8"/>
            </a:gs>
            <a:gs pos="85000">
              <a:srgbClr val="2C0E6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77340-709C-4C48-98E8-250FDD681B60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8C0C8-8155-46BF-8C79-252493514F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95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544" y="566058"/>
            <a:ext cx="4580708" cy="2821577"/>
          </a:xfrm>
        </p:spPr>
        <p:txBody>
          <a:bodyPr/>
          <a:lstStyle/>
          <a:p>
            <a:pPr algn="l"/>
            <a:r>
              <a:rPr lang="ru-RU" dirty="0" smtClean="0">
                <a:ln w="0" cap="sq" cmpd="dbl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Корниенко Наталья Викторовна</a:t>
            </a:r>
            <a:endParaRPr lang="ru-RU" dirty="0">
              <a:ln w="0" cap="sq" cmpd="dbl">
                <a:solidFill>
                  <a:schemeClr val="tx1"/>
                </a:solidFill>
                <a:miter lim="800000"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8523" y="4598940"/>
            <a:ext cx="5843451" cy="16557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МБДОУ №55 «Радость»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Лесосибирск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7526" y="1217769"/>
            <a:ext cx="5213684" cy="391026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sx="1000" sy="1000" kx="-800400" algn="bl" rotWithShape="0">
              <a:prstClr val="black"/>
            </a:outerShdw>
            <a:reflection stA="41000" endPos="65000" dist="12700" dir="5400000" sy="-100000" algn="bl" rotWithShape="0"/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6973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001692" y="235132"/>
            <a:ext cx="5024846" cy="512063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1995г. окончила </a:t>
            </a:r>
            <a:r>
              <a:rPr lang="ru-RU" sz="2800" dirty="0">
                <a:solidFill>
                  <a:schemeClr val="bg1"/>
                </a:solidFill>
              </a:rPr>
              <a:t>Л</a:t>
            </a:r>
            <a:r>
              <a:rPr lang="ru-RU" sz="2800" dirty="0" smtClean="0">
                <a:solidFill>
                  <a:schemeClr val="bg1"/>
                </a:solidFill>
              </a:rPr>
              <a:t>есосибирский педагогический институт Красноярского края по специальности «Педагогика и методика начального образования», присвоена квалификация «Учитель начальных классов»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6" y="1307725"/>
            <a:ext cx="5801784" cy="4351338"/>
          </a:xfr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942123" y="321015"/>
            <a:ext cx="584345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6221" y="436902"/>
            <a:ext cx="11323893" cy="82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Диплом о высшем образовании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724" y="408668"/>
            <a:ext cx="4946470" cy="41633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2020г. Прошла профессиональную переподготовку на ООО «Инфоурок» по программе «</a:t>
            </a:r>
            <a:r>
              <a:rPr lang="ru-RU" sz="2800" dirty="0" smtClean="0">
                <a:solidFill>
                  <a:schemeClr val="bg1"/>
                </a:solidFill>
              </a:rPr>
              <a:t>Воспитание </a:t>
            </a:r>
            <a:r>
              <a:rPr lang="ru-RU" sz="2800" dirty="0" smtClean="0">
                <a:solidFill>
                  <a:schemeClr val="bg1"/>
                </a:solidFill>
              </a:rPr>
              <a:t>детей дошкольного возраста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1407613"/>
            <a:ext cx="5801784" cy="4351338"/>
          </a:xfr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23970" y="518138"/>
            <a:ext cx="11323893" cy="827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Диплом</a:t>
            </a:r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профессиональной переподготовки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7784" y="792161"/>
            <a:ext cx="4606834" cy="558282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 </a:t>
            </a:r>
            <a:r>
              <a:rPr lang="ru-RU" sz="2800" dirty="0" smtClean="0">
                <a:solidFill>
                  <a:schemeClr val="bg1"/>
                </a:solidFill>
              </a:rPr>
              <a:t>2019г. Прошла обучение на ООО «</a:t>
            </a:r>
            <a:r>
              <a:rPr lang="ru-RU" sz="2800" dirty="0">
                <a:solidFill>
                  <a:schemeClr val="bg1"/>
                </a:solidFill>
              </a:rPr>
              <a:t>И</a:t>
            </a:r>
            <a:r>
              <a:rPr lang="ru-RU" sz="2800" dirty="0" smtClean="0">
                <a:solidFill>
                  <a:schemeClr val="bg1"/>
                </a:solidFill>
              </a:rPr>
              <a:t>нфоурок» по программе повышение квалификации «Организация развивающей образовательной среды в условиях реализации ФГОС ДО»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199"/>
            <a:ext cx="6305006" cy="4728755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32678" y="453719"/>
            <a:ext cx="11323893" cy="82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Курсы</a:t>
            </a:r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повышения </a:t>
            </a:r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255603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F5F5F5"/>
                </a:solidFill>
              </a:rPr>
              <a:t>      </a:t>
            </a:r>
            <a:r>
              <a:rPr lang="ru-RU" b="1" dirty="0" smtClean="0">
                <a:solidFill>
                  <a:srgbClr val="F5F5F5"/>
                </a:solidFill>
              </a:rPr>
              <a:t>Курсы повышения квалификации</a:t>
            </a:r>
            <a:endParaRPr lang="ru-RU" b="1" dirty="0">
              <a:solidFill>
                <a:srgbClr val="F5F5F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948">
            <a:off x="243106" y="2029903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483">
            <a:off x="5904410" y="1908731"/>
            <a:ext cx="5797798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73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Корниенко Наталья Викторовна</vt:lpstr>
      <vt:lpstr>В 1995г. окончила Лесосибирский педагогический институт Красноярского края по специальности «Педагогика и методика начального образования», присвоена квалификация «Учитель начальных классов»</vt:lpstr>
      <vt:lpstr>В 2020г. Прошла профессиональную переподготовку на ООО «Инфоурок» по программе «Воспитание детей дошкольного возраста»</vt:lpstr>
      <vt:lpstr>  В 2019г. Прошла обучение на ООО «Инфоурок» по программе повышение квалификации «Организация развивающей образовательной среды в условиях реализации ФГОС ДО»</vt:lpstr>
      <vt:lpstr>      Курсы повышения квалификации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Корниенко Наталья Викторовна</dc:title>
  <dc:creator>Николай Корниенко</dc:creator>
  <cp:lastModifiedBy>Николай Корниенко</cp:lastModifiedBy>
  <cp:revision>11</cp:revision>
  <dcterms:created xsi:type="dcterms:W3CDTF">2022-03-28T10:41:55Z</dcterms:created>
  <dcterms:modified xsi:type="dcterms:W3CDTF">2022-03-29T00:56:23Z</dcterms:modified>
</cp:coreProperties>
</file>