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1" r:id="rId4"/>
    <p:sldId id="258" r:id="rId5"/>
    <p:sldId id="262" r:id="rId6"/>
    <p:sldId id="264" r:id="rId7"/>
    <p:sldId id="265" r:id="rId8"/>
    <p:sldId id="266" r:id="rId9"/>
    <p:sldId id="263" r:id="rId10"/>
    <p:sldId id="267" r:id="rId11"/>
    <p:sldId id="260" r:id="rId12"/>
    <p:sldId id="273" r:id="rId13"/>
    <p:sldId id="274" r:id="rId14"/>
    <p:sldId id="268" r:id="rId15"/>
    <p:sldId id="269" r:id="rId16"/>
    <p:sldId id="270" r:id="rId17"/>
    <p:sldId id="276" r:id="rId18"/>
    <p:sldId id="275" r:id="rId19"/>
    <p:sldId id="271" r:id="rId20"/>
    <p:sldId id="272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207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E90FD-ABA8-496B-8D8D-A411B472EBCC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8C7CE-0996-4668-93C2-2D563BB2E3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24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  <a:cs typeface="Arabic Typesetting" panose="03020402040406030203" pitchFamily="66" charset="-78"/>
              </a:rPr>
              <a:t>ПОРТФОЛИО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anose="020406020503050303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91276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Воспитателя</a:t>
            </a:r>
          </a:p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anose="02030600000101010101" pitchFamily="18" charset="-127"/>
              </a:rPr>
              <a:t>Старцевой </a:t>
            </a:r>
            <a:endParaRPr lang="en-US" sz="4000" b="1" i="1" dirty="0" smtClean="0">
              <a:solidFill>
                <a:schemeClr val="accent1">
                  <a:lumMod val="75000"/>
                </a:schemeClr>
              </a:solidFill>
              <a:latin typeface="+mj-lt"/>
              <a:ea typeface="Batang" panose="02030600000101010101" pitchFamily="18" charset="-127"/>
            </a:endParaRPr>
          </a:p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Batang" panose="02030600000101010101" pitchFamily="18" charset="-127"/>
              </a:rPr>
              <a:t>Дианы Александровны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+mj-lt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2309" y="-3111"/>
            <a:ext cx="542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№55 «Радость» города Лесосибирска»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7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953" y="76470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хотелось бы научиться?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многому, всему новому и интересному. Ведь в настоящее время дети более развитые и уникальные, чем были раньше, и к ним нужно искать новые подходы и использовать новые методы, методики и формы в воспитательном процессе.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хотелось бы вспомнить и пересмотреть опыт работы педагогов прошлого, ведь были поистине выдающиеся педагоги, и у каждого была своя уникальная методика. В мире занятости, инноваций и постоянного движения, родители не видят своих детей, не обращают внимания на их успехи, их маленькие радости, поэтому хотелось бы найти подход и общий язык, не только с единицами родителей, но с родителями детей всей группы.</a:t>
            </a:r>
          </a:p>
        </p:txBody>
      </p:sp>
    </p:spTree>
    <p:extLst>
      <p:ext uri="{BB962C8B-B14F-4D97-AF65-F5344CB8AC3E}">
        <p14:creationId xmlns:p14="http://schemas.microsoft.com/office/powerpoint/2010/main" xmlns="" val="11596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877" y="415498"/>
            <a:ext cx="822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37136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комфортных, благоприятных психолого-педагогических условий для максимального развития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каждого ребенка в зависимости от возраста, состояния здоровья, психологического и эмоционального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благополучия;</a:t>
            </a:r>
          </a:p>
          <a:p>
            <a:pPr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склонности, интересы, имеющиеся таланты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воспитанников; </a:t>
            </a:r>
          </a:p>
          <a:p>
            <a:pPr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благоприятную атмосферу в группе для комфортного пребывания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воспитанника;</a:t>
            </a:r>
          </a:p>
          <a:p>
            <a:pPr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полноценную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соответствии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потребностями и особенностями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107722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педагогической деятельности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87052" y="2296206"/>
            <a:ext cx="3312368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</a:p>
        </p:txBody>
      </p:sp>
      <p:cxnSp>
        <p:nvCxnSpPr>
          <p:cNvPr id="7" name="Прямая со стрелкой 6"/>
          <p:cNvCxnSpPr>
            <a:stCxn id="3" idx="1"/>
          </p:cNvCxnSpPr>
          <p:nvPr/>
        </p:nvCxnSpPr>
        <p:spPr>
          <a:xfrm flipH="1" flipV="1">
            <a:off x="2382996" y="1864158"/>
            <a:ext cx="989141" cy="632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64413" y="1052736"/>
            <a:ext cx="2592288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дидактические игры 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1931" y="3933056"/>
            <a:ext cx="229477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Утренники, праздники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10069" y="4339107"/>
            <a:ext cx="2981944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10069" y="836712"/>
            <a:ext cx="2592288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игры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548" y="2436551"/>
            <a:ext cx="2592288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-30774" y="2456473"/>
            <a:ext cx="2592288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44208" y="980961"/>
            <a:ext cx="2592288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070691" y="5085184"/>
            <a:ext cx="989141" cy="632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43812" y="3678557"/>
            <a:ext cx="0" cy="766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 flipH="1">
            <a:off x="2094964" y="3463997"/>
            <a:ext cx="1277173" cy="583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2" idx="4"/>
          </p:cNvCxnSpPr>
          <p:nvPr/>
        </p:nvCxnSpPr>
        <p:spPr>
          <a:xfrm flipV="1">
            <a:off x="4406213" y="1772816"/>
            <a:ext cx="0" cy="663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7"/>
          </p:cNvCxnSpPr>
          <p:nvPr/>
        </p:nvCxnSpPr>
        <p:spPr>
          <a:xfrm flipV="1">
            <a:off x="5714335" y="1864158"/>
            <a:ext cx="1421189" cy="632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6"/>
          </p:cNvCxnSpPr>
          <p:nvPr/>
        </p:nvCxnSpPr>
        <p:spPr>
          <a:xfrm>
            <a:off x="6199420" y="2980282"/>
            <a:ext cx="33211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" idx="2"/>
          </p:cNvCxnSpPr>
          <p:nvPr/>
        </p:nvCxnSpPr>
        <p:spPr>
          <a:xfrm flipH="1">
            <a:off x="2561514" y="2980282"/>
            <a:ext cx="3255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5989686" y="3871055"/>
            <a:ext cx="2981944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989686" y="3392577"/>
            <a:ext cx="1246610" cy="478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73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772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 саморазвитии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6409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в процессе работы с сюжетными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картинками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Рассмотреть особенности развития связной речи у дошкольников в процессе работы с сюжетными картинками.  </a:t>
            </a:r>
          </a:p>
          <a:p>
            <a:pPr indent="457200" algn="just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Провести мониторинг развития связной устной  речи в процессе работы с сюжетными картинками. </a:t>
            </a: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научно-методическую и учебную литературу по теме самообразования. </a:t>
            </a: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Практическое применение полученных знаний в работе с дошкольниками.</a:t>
            </a: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Обобщение полученного опыта в работе над темой самообразования. </a:t>
            </a:r>
          </a:p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теме: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(2021 год) – Проведение мониторинга и изучение научно-методической и учебной литературы.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(2022-2023 год) – Изучение научно-методической и учебной литературы; практическое применение полученных знаний в работе с дошкольниками.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(2024 год) – Обобщение полученного опыта в работе над темой самообразования (открытое занятие по теме).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4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953" y="76470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87950"/>
            <a:ext cx="86409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профессиональных достижений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2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4077524" cy="30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5280"/>
            <a:ext cx="378000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3877141"/>
            <a:ext cx="4077524" cy="280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11663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3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4304"/>
            <a:ext cx="3454830" cy="442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19065"/>
            <a:ext cx="4541321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1663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мероприятия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2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4345" y="15388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2019" y="661219"/>
            <a:ext cx="2715805" cy="4160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7824" y="1484784"/>
            <a:ext cx="2959381" cy="3982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84168" y="1844824"/>
            <a:ext cx="2947459" cy="42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4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7340" y="741880"/>
            <a:ext cx="3960441" cy="2790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4345" y="15388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достижения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60032" y="730927"/>
            <a:ext cx="3819616" cy="2801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60032" y="3645024"/>
            <a:ext cx="3600400" cy="2507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1257547" y="2927031"/>
            <a:ext cx="2522240" cy="39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2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87950"/>
            <a:ext cx="86409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достижений дошкольников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5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59766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Содержание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Введение;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Портрет;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профессиональных достижений;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достижений дошкольников;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подтверждающих документов;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lang="ru-RU" sz="32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экспертных оценок, отзывов, рекомендаций. </a:t>
            </a:r>
            <a:endParaRPr lang="ru-RU" sz="1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2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31640" y="578802"/>
            <a:ext cx="2628585" cy="4115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16016" y="622412"/>
            <a:ext cx="2646436" cy="40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3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8795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документов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2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9552" y="30338"/>
            <a:ext cx="3822875" cy="4974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96796" y="0"/>
            <a:ext cx="3906229" cy="49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5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8795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экспертных оценок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0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953" y="2121226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7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3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60648"/>
            <a:ext cx="82262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Старцева Диана Александровна.</a:t>
            </a: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25.04.1999.</a:t>
            </a: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учебное заведение окончил, в каком году: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«Сибирском федеральном университете», дата окончания 30.06.2022 г.</a:t>
            </a: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образование (с двумя профилями).</a:t>
            </a: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по диплому: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русского языка и литературы.</a:t>
            </a: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Логопедия.</a:t>
            </a: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приема на работу в детский сад: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 ноября 2021 г.</a:t>
            </a: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стаж: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месяца.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Стаж в занимаемой должности: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месяца.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34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953" y="2121226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endParaRPr lang="ru-RU" sz="7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3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877" y="415498"/>
            <a:ext cx="822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3713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5388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«Я и моя профессия»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2" y="738663"/>
            <a:ext cx="3161908" cy="4221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8504" y="677108"/>
            <a:ext cx="581799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Воспитатель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второй педагог, после родителей, который помогает ребенку сформироваться как личность, он дает ему основу культуры поведения, знакомит малыша с окружающим миром, помогает раскрыть его таланты. Поэтому воспитатель  является важным человеком в жизни малыша и успех в будущем ребенка во многом зависит от грамотного педагогического воздействия воспитателя.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Оскард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Уайльд писал: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путь сделать детей хорошими – сделать их счастливыми». И, следовательно, задача воспитателя сделать детей счастливыми, чтобы они с радостью приходили в дошкольное учреждение, с радостью узнавали или  учились делать что-то новое. Поэтому, на мой взгляд, воспитатель это не просто педагог, это уникальная личность, которая находит радость и удовлетворение в своей работе, в общении с детьми, сопереживает их удачам и неудачам, несет за них ответственность и просто любит детей.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877" y="415498"/>
            <a:ext cx="8226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многое уметь и знать, быть для детей «волшебником», только тогда он сможет организовать деятельность воспитанников так, чтобы им было интересно.</a:t>
            </a:r>
          </a:p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Воспитатель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любить детей и уважать их. Он должен уметь подбодрить малыша, помочь ему, если необходимо, и приласкать его, посочувствовать или просто поговорить с ним по душам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быть воспитателем 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талант и высокий профессионализм.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13713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974" y="2235639"/>
            <a:ext cx="87849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выбрала профессию воспитатель?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мне нравится работать с маленькими детьми. В детском саду нет одинаковых дней. Каждый день – это общение с детьми. Каждый день – это приключение. В детском саду не бывает скучно. Это интересная и нужная профессия. Я хочу, чтобы дети с радостью приходили в детский сад, чтобы они были счастливы.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наше будущее. И будущее должно быть счастливым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профессии я работаю меньше года. Говорить о том, хороший ли я педагог, еще рано. Мне надо еще многому научиться. Но главное, что мне нравится, и я стараюсь, как можно больше дать детям, и не просто дать, а преподнести в интересной форме. Очень много внимания уделяю творческому развитию детей; мы рисуем, лепим, мастерим, используя разные техники и технологии. Много беседуем и играем.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137136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974" y="26064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159" y="599081"/>
            <a:ext cx="80648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профессионального становления: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выбранной профессии (курсы повышения квалификации, образовательные программы, изучение литературы по теме, изучение педагогического опыта);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профессионального опыта (практическое применение полученных знаний);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квалифицированное выполнение трудовой деятельности;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высокой квалификации;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своего профессионального опыта.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профессионально-личностного становления вижу в овладении педагогическим мастерством.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высший уровень осуществления педагогической деятельности, проявляющийся в овладении педагогом искусства воспитания и обучения и стремлении к постоянному совершенствованию.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27204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моего педагогического кредо лежат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 Ф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Э. Дзержинского: 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умеет любить того, кто его любит, и его можно воспитывать только любовью». 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3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499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ПОРТФОЛИО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Diana</dc:creator>
  <cp:lastModifiedBy>User</cp:lastModifiedBy>
  <cp:revision>31</cp:revision>
  <dcterms:created xsi:type="dcterms:W3CDTF">2022-03-16T13:59:22Z</dcterms:created>
  <dcterms:modified xsi:type="dcterms:W3CDTF">2022-06-15T04:00:53Z</dcterms:modified>
</cp:coreProperties>
</file>