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Портфолио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Горчханова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err="1" smtClean="0"/>
              <a:t>Зульфинур</a:t>
            </a:r>
            <a:r>
              <a:rPr lang="ru-RU" dirty="0" smtClean="0"/>
              <a:t> </a:t>
            </a:r>
            <a:r>
              <a:rPr lang="ru-RU" dirty="0" err="1" smtClean="0"/>
              <a:t>Г</a:t>
            </a:r>
            <a:r>
              <a:rPr lang="ru-RU" dirty="0" err="1" smtClean="0"/>
              <a:t>арафтдиновна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86430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Горчханова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Зульфинур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Гарафтдиновна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Дата рождения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30.08.1993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Какое учебное заведение окончил, в каком году: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Лесосибирский педагогический институт – филиал СФУ, 2011 – 2015 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Специальность по диплому: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Психология, социальная педагогика.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Квалификация по диплому: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бакалавр.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Дополнительное образование: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Дата приема на работу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д\с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19.10.2020 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Воспитатель, педагог – психолог.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Общий стаж: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лет 3 месяца.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Стаж в занимаемой должности: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год 2 месяца.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«Портрет»</a:t>
            </a:r>
            <a:endParaRPr lang="ru-RU" dirty="0"/>
          </a:p>
        </p:txBody>
      </p:sp>
      <p:pic>
        <p:nvPicPr>
          <p:cNvPr id="3074" name="Picture 2" descr="C:\Users\User\Desktop\портфолио\20220228_111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214422"/>
            <a:ext cx="6643734" cy="498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«Папка профессиональных достижений»</a:t>
            </a:r>
            <a:endParaRPr lang="ru-RU" dirty="0"/>
          </a:p>
        </p:txBody>
      </p:sp>
      <p:pic>
        <p:nvPicPr>
          <p:cNvPr id="2050" name="Picture 2" descr="C:\Users\User\Desktop\портфолио\20220228_105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6239">
            <a:off x="900512" y="1567322"/>
            <a:ext cx="3286148" cy="4381530"/>
          </a:xfrm>
          <a:prstGeom prst="rect">
            <a:avLst/>
          </a:prstGeom>
          <a:noFill/>
        </p:spPr>
      </p:pic>
      <p:pic>
        <p:nvPicPr>
          <p:cNvPr id="2051" name="Picture 3" descr="C:\Users\User\Desktop\портфолио\20220228_105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8563">
            <a:off x="5137440" y="1510617"/>
            <a:ext cx="3357554" cy="4476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ортфолио\20220318_124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142984"/>
            <a:ext cx="3716370" cy="4955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Удостоверение повышения квалификации: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ортфолио\20220228_105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14554"/>
            <a:ext cx="5214974" cy="3411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«Папка достижений дошкольников»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«Папка подтверждающих документов»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«Папка экспертных оценок, отзывов, рекомендаций»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</TotalTime>
  <Words>127</Words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Портфолио</vt:lpstr>
      <vt:lpstr>Введение:</vt:lpstr>
      <vt:lpstr>«Портрет»</vt:lpstr>
      <vt:lpstr>«Папка профессиональных достижений»</vt:lpstr>
      <vt:lpstr>Слайд 5</vt:lpstr>
      <vt:lpstr>Слайд 6</vt:lpstr>
      <vt:lpstr>«Папка достижений дошкольников»</vt:lpstr>
      <vt:lpstr>«Папка подтверждающих документов»</vt:lpstr>
      <vt:lpstr>«Папка экспертных оценок, отзывов, рекомендаций»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User</dc:creator>
  <cp:lastModifiedBy>User</cp:lastModifiedBy>
  <cp:revision>6</cp:revision>
  <dcterms:created xsi:type="dcterms:W3CDTF">2022-02-28T03:43:36Z</dcterms:created>
  <dcterms:modified xsi:type="dcterms:W3CDTF">2022-03-24T04:42:19Z</dcterms:modified>
</cp:coreProperties>
</file>