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E63"/>
    <a:srgbClr val="40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26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E3BD34-54E7-47E2-B82C-6634FBB7C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3A61917-75EA-443D-90BD-48EBDBBB8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6ECFF-C580-4296-9C5F-4277756F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B6B08A-CBDC-43DD-ABD0-ECEB7E23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253298-F578-4464-8D77-BAEFDA4F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919CC8-47F0-45D0-AB59-427FF0AEC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C486F-3357-4CFD-818A-CD9FFE7C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EEC459-BB6F-43C3-9B49-FE50F171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8C436D-6508-4227-86B5-C2B3491D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FACB60-0F43-4A09-A45E-45DFB97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9CAA44-2430-4293-BD94-A1D2D65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9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0A0EA1F-126C-4820-B687-9A258DA1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1185F21-745B-4167-9E22-5E531A7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5F2B1B-67A9-40DD-AC5C-44F64EC8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81826E-EFDF-412B-92E0-5EED8491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2AF6A-20DF-4ED4-9C28-3B006D3B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7C3D56-6F55-49D1-A7F2-F9056DE8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0E4B7D-3419-4BF0-BF4E-DBDACF0B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4923D2-FCD3-4BBD-AFAE-4BD0C316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80F9B4-02AF-4142-B829-91D1DEF9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4B5C36-B986-47A7-858D-8878CA63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2F111F-604B-42A8-A3B5-39674ADF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09D935-BF83-47D1-87B6-A3AEC318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8ADE8D-F4D0-4B99-A5EF-99A03A9C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2F8E83-24F7-410F-9B1E-B731FE1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AA0E77-E287-4369-9B46-3B4BB35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8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2C3DC9-0CA2-45F5-931D-1475D2B8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156EC9-7AB4-43BC-ADFD-6DC83D735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FDB0EF-0B14-486D-81B0-C08022C2E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AA9C32-8D38-4A3C-8FC4-0BA71CB2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C38A25-A30A-446A-9B2C-71E9610F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6EFE2E-EBD1-4369-A37C-81076ABC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6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894EA6-9E8F-4AAB-8F1B-860E66EC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9A0AC3-330A-4EE2-9B58-3774FA66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AE7F13-BB83-412C-BE6A-83B33C074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DD34A01-F016-4590-93D0-5A1E8CB85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9DF2A1A-8CD0-4CA6-B025-DBBB87CA9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FF290A1-1951-49A5-895A-2ED25A4E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0C2E57-9003-42DC-9936-A56F5820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E7868DA-2762-4640-8BF3-2FA44B40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4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72DCF-CC45-45C0-82D2-AD52FA31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4F15EE-533C-424E-8FE8-6001227E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58F6534-09EB-450F-BA19-959C0D56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FC5780-AE7E-4E47-B6B8-FF39789C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8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479CBB0-0C90-4A33-A39B-0CB2393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3ADDD47-A146-4A75-B5DD-D251BF0D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B36FC3D-6C5B-4C4F-9C04-FB4203C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4D1806-F2A8-44F2-8D2E-3547E2A0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F7A943-0141-4F5C-BC35-71D0F7F7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1D0FF6-6395-4A82-97E0-4195F9BB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1EF5D1-02BA-4E0C-822D-A11BE7F4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222870-19A6-48C8-A238-08B57718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65EF9D-DEE2-4239-BA23-D9CB233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9D8248-63B4-4DB1-9F03-033078DD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6C5FF1-5477-4B91-A714-7ED3B4537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D5A5D-9096-4ED5-AEDE-E12B5064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6D7A22-B707-41EA-A952-F2D92238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376F1F-D964-4B02-B48F-951873A3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7B5F76-031F-4F60-BEC5-5094BE12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581EA4-181C-4C06-9D7D-DAB6B724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7BA5D8-3DA9-456A-A602-FF21F85F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3BBD71-AB60-40AF-8A7B-1A6AFB9B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B4B3-CA6D-4855-8660-4E65C8E2B0D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7ADB02-77FA-4BF9-B4F1-905F024B5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0A6828-16F9-48DF-BF0D-7F93FAA01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4CB5D31-8F72-4314-948A-8509FF042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4CBBDD-C086-4D7C-BD72-91305C32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016" y="468923"/>
            <a:ext cx="6670431" cy="1352917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50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ПОРТФОЛИО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4050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C59EAC-753B-4FDE-80C6-4FCCDC390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93" y="1820130"/>
            <a:ext cx="9144000" cy="268153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Сидорчук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Натальи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Витальевны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Воспитателя МБДОУ "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Детский сад №55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Радость" города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Лесосибирска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флешка Вани\Новая папка (2)\IMG_4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b="2511"/>
          <a:stretch/>
        </p:blipFill>
        <p:spPr bwMode="auto">
          <a:xfrm>
            <a:off x="8551332" y="685802"/>
            <a:ext cx="3429649" cy="5765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80924"/>
      </p:ext>
    </p:extLst>
  </p:cSld>
  <p:clrMapOvr>
    <a:masterClrMapping/>
  </p:clrMapOvr>
  <p:transition spd="slow" advTm="17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BECC8-0B40-41F5-8781-F0A9D6B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18" y="252299"/>
            <a:ext cx="10515600" cy="72476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…Пока </a:t>
            </a:r>
            <a:r>
              <a:rPr lang="ru-RU" i="1" dirty="0"/>
              <a:t>смеётся мне ребёнок, я знаю, что не зря </a:t>
            </a:r>
            <a:r>
              <a:rPr lang="ru-RU" i="1" dirty="0" smtClean="0"/>
              <a:t>живу…</a:t>
            </a:r>
            <a:endParaRPr lang="ru-RU" i="1" dirty="0"/>
          </a:p>
        </p:txBody>
      </p:sp>
      <p:pic>
        <p:nvPicPr>
          <p:cNvPr id="9218" name="Picture 2" descr="C:\Users\Пользователь\Desktop\маме портфолио\image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7" y="1203692"/>
            <a:ext cx="4213470" cy="31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маме портфолио\image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5" r="2030" b="19477"/>
          <a:stretch/>
        </p:blipFill>
        <p:spPr bwMode="auto">
          <a:xfrm>
            <a:off x="7922417" y="954199"/>
            <a:ext cx="3048664" cy="42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Пользователь\Desktop\маме портфолио\image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5449" b="25889"/>
          <a:stretch/>
        </p:blipFill>
        <p:spPr bwMode="auto">
          <a:xfrm>
            <a:off x="281167" y="3409583"/>
            <a:ext cx="4008686" cy="32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Пользователь\Desktop\маме портфолио\image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40165" r="357" b="23990"/>
          <a:stretch/>
        </p:blipFill>
        <p:spPr bwMode="auto">
          <a:xfrm>
            <a:off x="7596435" y="3310216"/>
            <a:ext cx="3700628" cy="29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Пользователь\Desktop\маме портфолио\image1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r="15382"/>
          <a:stretch/>
        </p:blipFill>
        <p:spPr bwMode="auto">
          <a:xfrm>
            <a:off x="281167" y="1203692"/>
            <a:ext cx="4832700" cy="5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Пользователь\Desktop\маме портфолио\мама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r="4370" b="14311"/>
          <a:stretch/>
        </p:blipFill>
        <p:spPr bwMode="auto">
          <a:xfrm>
            <a:off x="7596435" y="954199"/>
            <a:ext cx="3850283" cy="596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5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38"/>
    </mc:Choice>
    <mc:Fallback>
      <p:transition spd="slow" advTm="16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727938" y="199292"/>
            <a:ext cx="3915508" cy="692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BECC8-0B40-41F5-8781-F0A9D6B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161" y="241350"/>
            <a:ext cx="10515600" cy="724766"/>
          </a:xfrm>
        </p:spPr>
        <p:txBody>
          <a:bodyPr/>
          <a:lstStyle/>
          <a:p>
            <a:r>
              <a:rPr lang="ru-RU" dirty="0" smtClean="0"/>
              <a:t>Сочинение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2179" r="65941" b="13782"/>
          <a:stretch/>
        </p:blipFill>
        <p:spPr bwMode="auto">
          <a:xfrm>
            <a:off x="1036250" y="797170"/>
            <a:ext cx="4460001" cy="6060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4" t="14183" r="34322" b="15465"/>
          <a:stretch/>
        </p:blipFill>
        <p:spPr bwMode="auto">
          <a:xfrm>
            <a:off x="6119445" y="891990"/>
            <a:ext cx="4525109" cy="596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79211"/>
      </p:ext>
    </p:extLst>
  </p:cSld>
  <p:clrMapOvr>
    <a:masterClrMapping/>
  </p:clrMapOvr>
  <p:transition spd="slow" advTm="54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243754" y="293077"/>
            <a:ext cx="3938954" cy="870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BECC8-0B40-41F5-8781-F0A9D6B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407140"/>
            <a:ext cx="11728939" cy="724766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6123" y="1163830"/>
            <a:ext cx="68462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Ф.И.О</a:t>
            </a:r>
            <a:r>
              <a:rPr lang="ru-RU" b="1" dirty="0"/>
              <a:t>:   </a:t>
            </a:r>
            <a:r>
              <a:rPr lang="ru-RU" dirty="0" err="1"/>
              <a:t>Сидорчук</a:t>
            </a:r>
            <a:r>
              <a:rPr lang="ru-RU" dirty="0"/>
              <a:t> Наталья </a:t>
            </a:r>
            <a:r>
              <a:rPr lang="ru-RU" dirty="0" smtClean="0"/>
              <a:t>Витальевна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Дата </a:t>
            </a:r>
            <a:r>
              <a:rPr lang="ru-RU" b="1" dirty="0"/>
              <a:t>рождения:</a:t>
            </a:r>
            <a:r>
              <a:rPr lang="ru-RU" dirty="0"/>
              <a:t> 04.07.1976 г.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Какое </a:t>
            </a:r>
            <a:r>
              <a:rPr lang="ru-RU" b="1" dirty="0"/>
              <a:t>учебное заведение окончил, в каком году: </a:t>
            </a:r>
            <a:r>
              <a:rPr lang="ru-RU" dirty="0"/>
              <a:t>Федеральное государственное образовательное учреждение высшего профессионального образования «Сибирский федеральный университет», 2007 г.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Специальность </a:t>
            </a:r>
            <a:r>
              <a:rPr lang="ru-RU" b="1" dirty="0"/>
              <a:t>по диплому: </a:t>
            </a:r>
            <a:r>
              <a:rPr lang="ru-RU" dirty="0"/>
              <a:t>Педагогика и методика начального образования.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Квалификация </a:t>
            </a:r>
            <a:r>
              <a:rPr lang="ru-RU" b="1" dirty="0"/>
              <a:t>по диплому: </a:t>
            </a:r>
            <a:r>
              <a:rPr lang="ru-RU" dirty="0"/>
              <a:t>Учитель начальных классов.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Повышение </a:t>
            </a:r>
            <a:r>
              <a:rPr lang="ru-RU" b="1" dirty="0"/>
              <a:t>квалификации: </a:t>
            </a:r>
            <a:r>
              <a:rPr lang="ru-RU" dirty="0"/>
              <a:t>Профессиональная переподготовка по программе "Педагогика и методика дошкольного образования», 17.01.2022 г.  ЧОУ ДПО «</a:t>
            </a:r>
            <a:r>
              <a:rPr lang="ru-RU" dirty="0" err="1"/>
              <a:t>АБиУС</a:t>
            </a:r>
            <a:r>
              <a:rPr lang="ru-RU" dirty="0"/>
              <a:t>».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Дополнительное </a:t>
            </a:r>
            <a:r>
              <a:rPr lang="ru-RU" b="1" dirty="0"/>
              <a:t>образование: </a:t>
            </a:r>
            <a:r>
              <a:rPr lang="ru-RU" dirty="0"/>
              <a:t>Средне-</a:t>
            </a:r>
            <a:r>
              <a:rPr lang="ru-RU" dirty="0" err="1"/>
              <a:t>спаециальное</a:t>
            </a:r>
            <a:r>
              <a:rPr lang="ru-RU" dirty="0"/>
              <a:t> (бухгалтер).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Дата </a:t>
            </a:r>
            <a:r>
              <a:rPr lang="ru-RU" b="1" dirty="0"/>
              <a:t>приема на работу в детский сад: </a:t>
            </a:r>
            <a:r>
              <a:rPr lang="ru-RU" dirty="0"/>
              <a:t>02.09.2021 г.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Должность</a:t>
            </a:r>
            <a:r>
              <a:rPr lang="ru-RU" b="1" dirty="0"/>
              <a:t>: </a:t>
            </a:r>
            <a:r>
              <a:rPr lang="ru-RU" dirty="0"/>
              <a:t>Воспитатель.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Общий </a:t>
            </a:r>
            <a:r>
              <a:rPr lang="ru-RU" b="1" dirty="0"/>
              <a:t>стаж: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/>
              <a:t>Стаж </a:t>
            </a:r>
            <a:r>
              <a:rPr lang="ru-RU" b="1" dirty="0"/>
              <a:t>в занимаемой должности: </a:t>
            </a:r>
            <a:r>
              <a:rPr lang="ru-RU" dirty="0"/>
              <a:t>7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3382874028"/>
      </p:ext>
    </p:extLst>
  </p:cSld>
  <p:clrMapOvr>
    <a:masterClrMapping/>
  </p:clrMapOvr>
  <p:transition spd="slow" advTm="575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8246" y="358990"/>
            <a:ext cx="11716487" cy="904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C47BD1EC-11E9-4D14-9994-B20673A5DEDC}"/>
              </a:ext>
            </a:extLst>
          </p:cNvPr>
          <p:cNvGrpSpPr>
            <a:grpSpLocks/>
          </p:cNvGrpSpPr>
          <p:nvPr/>
        </p:nvGrpSpPr>
        <p:grpSpPr bwMode="auto">
          <a:xfrm>
            <a:off x="3746624" y="531927"/>
            <a:ext cx="5262563" cy="646113"/>
            <a:chOff x="1248" y="2024"/>
            <a:chExt cx="3315" cy="407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DF464204-A25E-4020-A94C-0CCF50FCA1E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3EA3A4AD-8489-4F22-8CDE-E27199F0B8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A83B2BD7-C9C9-419A-9F94-FF332DCFD3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3" y="2024"/>
              <a:ext cx="27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dirty="0" smtClean="0">
                  <a:solidFill>
                    <a:srgbClr val="000000"/>
                  </a:solidFill>
                </a:rPr>
                <a:t>      Образование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4EB0550F-2245-4AAF-8943-0B70B819B2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098" name="Picture 2" descr="C:\Users\Пользователь\Desktop\маме портфолио\image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 b="1970"/>
          <a:stretch/>
        </p:blipFill>
        <p:spPr bwMode="auto">
          <a:xfrm rot="16200000">
            <a:off x="3424869" y="355819"/>
            <a:ext cx="5523239" cy="761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99065"/>
      </p:ext>
    </p:extLst>
  </p:cSld>
  <p:clrMapOvr>
    <a:masterClrMapping/>
  </p:clrMapOvr>
  <p:transition spd="slow" advTm="5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8246" y="749370"/>
            <a:ext cx="11716487" cy="904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74FE45C5-A41A-4CC7-9EBD-15A14C240D54}"/>
              </a:ext>
            </a:extLst>
          </p:cNvPr>
          <p:cNvGrpSpPr>
            <a:grpSpLocks/>
          </p:cNvGrpSpPr>
          <p:nvPr/>
        </p:nvGrpSpPr>
        <p:grpSpPr bwMode="auto">
          <a:xfrm>
            <a:off x="2586830" y="794443"/>
            <a:ext cx="7199318" cy="744538"/>
            <a:chOff x="1248" y="3111"/>
            <a:chExt cx="4535" cy="469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332CA980-8EEE-4FA1-BD28-70C12E23863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55C80360-AD38-4224-AB65-A4B3E6541C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3EF3E32C-4F54-4E3D-91E2-4381EEE82D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8" y="3111"/>
              <a:ext cx="40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</a:rPr>
                <a:t>Профессиональная переподготовка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32F75758-70D1-4810-BAA7-6873DFCF9B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099" name="Picture 3" descr="C:\Users\Пользователь\Desktop\маме портфолио\image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4360" r="6163"/>
          <a:stretch/>
        </p:blipFill>
        <p:spPr bwMode="auto">
          <a:xfrm rot="16200000">
            <a:off x="3288173" y="411822"/>
            <a:ext cx="5370815" cy="762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59365"/>
      </p:ext>
    </p:extLst>
  </p:cSld>
  <p:clrMapOvr>
    <a:masterClrMapping/>
  </p:clrMapOvr>
  <p:transition spd="slow" advTm="497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16923" y="339969"/>
            <a:ext cx="5052646" cy="738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BECC8-0B40-41F5-8781-F0A9D6B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Достижения детей</a:t>
            </a:r>
            <a:endParaRPr lang="ru-RU" dirty="0"/>
          </a:p>
        </p:txBody>
      </p:sp>
      <p:pic>
        <p:nvPicPr>
          <p:cNvPr id="8194" name="Picture 2" descr="C:\Users\Пользователь\Desktop\маме портфолио\image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08" y="2145323"/>
            <a:ext cx="2703107" cy="4290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маме портфолио\image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8" b="14115"/>
          <a:stretch/>
        </p:blipFill>
        <p:spPr bwMode="auto">
          <a:xfrm>
            <a:off x="9097253" y="1969477"/>
            <a:ext cx="2918902" cy="4180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маме портфолио\image1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r="8633" b="9316"/>
          <a:stretch/>
        </p:blipFill>
        <p:spPr bwMode="auto">
          <a:xfrm>
            <a:off x="115159" y="1078522"/>
            <a:ext cx="2960891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маме портфолио\image1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1" r="7523" b="10079"/>
          <a:stretch/>
        </p:blipFill>
        <p:spPr bwMode="auto">
          <a:xfrm>
            <a:off x="6043246" y="1277816"/>
            <a:ext cx="2882215" cy="4454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1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2"/>
    </mc:Choice>
    <mc:Fallback>
      <p:transition spd="slow" advTm="5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16923" y="339969"/>
            <a:ext cx="5052646" cy="738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BECC8-0B40-41F5-8781-F0A9D6B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72" y="1322509"/>
            <a:ext cx="4025663" cy="5535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Пользователь\Desktop\маме портфолио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"/>
          <a:stretch/>
        </p:blipFill>
        <p:spPr bwMode="auto">
          <a:xfrm>
            <a:off x="6159866" y="1322511"/>
            <a:ext cx="4280715" cy="5407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3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0"/>
    </mc:Choice>
    <mc:Fallback>
      <p:transition spd="slow" advTm="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BECC8-0B40-41F5-8781-F0A9D6B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  <a:ln>
            <a:noFill/>
          </a:ln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 descr="C:\Users\Пользователь\Desktop\маме портфолио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6" y="1289539"/>
            <a:ext cx="3861360" cy="531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маме портфолио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69" y="1181954"/>
            <a:ext cx="3939588" cy="541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3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8"/>
    </mc:Choice>
    <mc:Fallback>
      <p:transition spd="slow" advTm="5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маме портфолио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28" y="1266092"/>
            <a:ext cx="3749380" cy="5156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маме портфолио\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"/>
          <a:stretch/>
        </p:blipFill>
        <p:spPr bwMode="auto">
          <a:xfrm>
            <a:off x="6297777" y="1266092"/>
            <a:ext cx="4142653" cy="531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9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0"/>
    </mc:Choice>
    <mc:Fallback>
      <p:transition spd="slow" advTm="4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147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ПОРТФОЛИО</vt:lpstr>
      <vt:lpstr>Сочинение</vt:lpstr>
      <vt:lpstr>Введение</vt:lpstr>
      <vt:lpstr>Презентация PowerPoint</vt:lpstr>
      <vt:lpstr>Презентация PowerPoint</vt:lpstr>
      <vt:lpstr>Достижения детей</vt:lpstr>
      <vt:lpstr>Мои достижения</vt:lpstr>
      <vt:lpstr>Презентация PowerPoint</vt:lpstr>
      <vt:lpstr>Презентация PowerPoint</vt:lpstr>
      <vt:lpstr>…Пока смеётся мне ребёнок, я знаю, что не зря живу…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</cp:lastModifiedBy>
  <cp:revision>17</cp:revision>
  <dcterms:created xsi:type="dcterms:W3CDTF">2021-10-25T09:31:24Z</dcterms:created>
  <dcterms:modified xsi:type="dcterms:W3CDTF">2022-03-31T07:56:20Z</dcterms:modified>
</cp:coreProperties>
</file>