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6" r:id="rId4"/>
    <p:sldId id="258" r:id="rId5"/>
    <p:sldId id="259" r:id="rId6"/>
    <p:sldId id="261" r:id="rId7"/>
    <p:sldId id="270" r:id="rId8"/>
    <p:sldId id="271" r:id="rId9"/>
    <p:sldId id="272" r:id="rId10"/>
    <p:sldId id="273" r:id="rId11"/>
    <p:sldId id="274" r:id="rId12"/>
    <p:sldId id="276" r:id="rId13"/>
    <p:sldId id="275" r:id="rId14"/>
    <p:sldId id="265" r:id="rId15"/>
    <p:sldId id="262" r:id="rId16"/>
    <p:sldId id="280" r:id="rId17"/>
    <p:sldId id="277" r:id="rId18"/>
    <p:sldId id="269" r:id="rId19"/>
    <p:sldId id="278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1" autoAdjust="0"/>
    <p:restoredTop sz="94660"/>
  </p:normalViewPr>
  <p:slideViewPr>
    <p:cSldViewPr>
      <p:cViewPr varScale="1">
        <p:scale>
          <a:sx n="87" d="100"/>
          <a:sy n="87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119-775C-4854-AA9B-730C1E44BBE3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26A3-149E-41F8-BA68-4335C2594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119-775C-4854-AA9B-730C1E44BBE3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26A3-149E-41F8-BA68-4335C2594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119-775C-4854-AA9B-730C1E44BBE3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26A3-149E-41F8-BA68-4335C2594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119-775C-4854-AA9B-730C1E44BBE3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26A3-149E-41F8-BA68-4335C2594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119-775C-4854-AA9B-730C1E44BBE3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26A3-149E-41F8-BA68-4335C2594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119-775C-4854-AA9B-730C1E44BBE3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26A3-149E-41F8-BA68-4335C2594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119-775C-4854-AA9B-730C1E44BBE3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26A3-149E-41F8-BA68-4335C2594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119-775C-4854-AA9B-730C1E44BBE3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26A3-149E-41F8-BA68-4335C2594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119-775C-4854-AA9B-730C1E44BBE3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26A3-149E-41F8-BA68-4335C2594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119-775C-4854-AA9B-730C1E44BBE3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26A3-149E-41F8-BA68-4335C2594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119-775C-4854-AA9B-730C1E44BBE3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26A3-149E-41F8-BA68-4335C2594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8A119-775C-4854-AA9B-730C1E44BBE3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626A3-149E-41F8-BA68-4335C2594FC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76672" y="-387424"/>
            <a:ext cx="8100392" cy="141277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ПОРТФОЛИО</a:t>
            </a:r>
            <a:endParaRPr lang="ru-RU" sz="48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8680"/>
            <a:ext cx="413504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179512" y="692696"/>
            <a:ext cx="4644008" cy="4176464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  <a:ea typeface="FZLanTingHeiS-UL-GB" pitchFamily="2" charset="-122"/>
              </a:rPr>
              <a:t>     </a:t>
            </a:r>
          </a:p>
          <a:p>
            <a:endParaRPr lang="ru-RU" dirty="0">
              <a:solidFill>
                <a:srgbClr val="FF0000"/>
              </a:solidFill>
              <a:ea typeface="FZLanTingHeiS-UL-GB" pitchFamily="2" charset="-122"/>
            </a:endParaRPr>
          </a:p>
          <a:p>
            <a:endParaRPr lang="ru-RU" dirty="0" smtClean="0">
              <a:solidFill>
                <a:srgbClr val="FF0000"/>
              </a:solidFill>
              <a:ea typeface="FZLanTingHeiS-UL-GB" pitchFamily="2" charset="-122"/>
            </a:endParaRPr>
          </a:p>
          <a:p>
            <a:endParaRPr lang="ru-RU" dirty="0">
              <a:solidFill>
                <a:srgbClr val="FF0000"/>
              </a:solidFill>
              <a:ea typeface="FZLanTingHeiS-UL-GB" pitchFamily="2" charset="-122"/>
            </a:endParaRPr>
          </a:p>
          <a:p>
            <a:endParaRPr lang="ru-RU" dirty="0" smtClean="0">
              <a:solidFill>
                <a:srgbClr val="FF0000"/>
              </a:solidFill>
              <a:ea typeface="FZLanTingHeiS-UL-GB" pitchFamily="2" charset="-122"/>
            </a:endParaRPr>
          </a:p>
          <a:p>
            <a:endParaRPr lang="ru-RU" dirty="0">
              <a:solidFill>
                <a:srgbClr val="FF0000"/>
              </a:solidFill>
              <a:ea typeface="FZLanTingHeiS-UL-GB" pitchFamily="2" charset="-122"/>
            </a:endParaRPr>
          </a:p>
          <a:p>
            <a:endParaRPr lang="ru-RU" dirty="0" smtClean="0">
              <a:solidFill>
                <a:srgbClr val="FF0000"/>
              </a:solidFill>
              <a:ea typeface="FZLanTingHeiS-UL-GB" pitchFamily="2" charset="-122"/>
            </a:endParaRPr>
          </a:p>
          <a:p>
            <a:endParaRPr lang="ru-RU" dirty="0">
              <a:solidFill>
                <a:srgbClr val="FF0000"/>
              </a:solidFill>
              <a:ea typeface="FZLanTingHeiS-UL-GB" pitchFamily="2" charset="-122"/>
            </a:endParaRPr>
          </a:p>
          <a:p>
            <a:endParaRPr lang="ru-RU" dirty="0" smtClean="0">
              <a:solidFill>
                <a:srgbClr val="FF0000"/>
              </a:solidFill>
              <a:ea typeface="FZLanTingHeiS-UL-GB" pitchFamily="2" charset="-122"/>
            </a:endParaRPr>
          </a:p>
          <a:p>
            <a:endParaRPr lang="ru-RU" dirty="0">
              <a:solidFill>
                <a:srgbClr val="FF0000"/>
              </a:solidFill>
              <a:ea typeface="FZLanTingHeiS-UL-GB" pitchFamily="2" charset="-122"/>
            </a:endParaRPr>
          </a:p>
          <a:p>
            <a:endParaRPr lang="ru-RU" dirty="0" smtClean="0">
              <a:solidFill>
                <a:srgbClr val="FF0000"/>
              </a:solidFill>
              <a:ea typeface="FZLanTingHeiS-UL-GB" pitchFamily="2" charset="-122"/>
            </a:endParaRPr>
          </a:p>
          <a:p>
            <a:endParaRPr lang="ru-RU" dirty="0">
              <a:solidFill>
                <a:srgbClr val="FF0000"/>
              </a:solidFill>
              <a:ea typeface="FZLanTingHeiS-UL-GB" pitchFamily="2" charset="-122"/>
            </a:endParaRPr>
          </a:p>
          <a:p>
            <a:pPr algn="ctr"/>
            <a:endParaRPr lang="ru-RU" sz="8400" dirty="0" smtClean="0">
              <a:solidFill>
                <a:srgbClr val="FF0000"/>
              </a:solidFill>
              <a:ea typeface="FZLanTingHeiS-UL-GB" pitchFamily="2" charset="-122"/>
            </a:endParaRPr>
          </a:p>
          <a:p>
            <a:pPr algn="ctr"/>
            <a:r>
              <a:rPr lang="ru-RU" sz="8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FZLanTingHeiS-UL-GB" pitchFamily="2" charset="-122"/>
              </a:rPr>
              <a:t>Воспитатель </a:t>
            </a:r>
            <a:r>
              <a:rPr lang="ru-RU" sz="8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FZLanTingHeiS-UL-GB" pitchFamily="2" charset="-122"/>
              </a:rPr>
              <a:t>МБДОУ </a:t>
            </a:r>
            <a:r>
              <a:rPr lang="en-US" sz="8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FZLanTingHeiS-UL-GB" pitchFamily="2" charset="-122"/>
              </a:rPr>
              <a:t>No55 «</a:t>
            </a:r>
            <a:r>
              <a:rPr lang="ru-RU" sz="8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FZLanTingHeiS-UL-GB" pitchFamily="2" charset="-122"/>
              </a:rPr>
              <a:t>Радость» </a:t>
            </a:r>
          </a:p>
          <a:p>
            <a:pPr algn="ctr"/>
            <a:r>
              <a:rPr lang="ru-RU" sz="8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FZLanTingHeiS-UL-GB" pitchFamily="2" charset="-122"/>
              </a:rPr>
              <a:t>Лиль Наталья Владимировна</a:t>
            </a:r>
          </a:p>
          <a:p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FZLanTingHeiS-UL-GB" pitchFamily="2" charset="-122"/>
            </a:endParaRPr>
          </a:p>
          <a:p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t="6494" r="10074" b="10527"/>
          <a:stretch/>
        </p:blipFill>
        <p:spPr>
          <a:xfrm>
            <a:off x="6279738" y="3068960"/>
            <a:ext cx="2637217" cy="3683564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t="6833" r="8219" b="8046"/>
          <a:stretch/>
        </p:blipFill>
        <p:spPr>
          <a:xfrm>
            <a:off x="179513" y="3140968"/>
            <a:ext cx="2491640" cy="3527918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t="8889" r="12328" b="7460"/>
          <a:stretch/>
        </p:blipFill>
        <p:spPr>
          <a:xfrm>
            <a:off x="3275856" y="3177817"/>
            <a:ext cx="2406294" cy="34934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t="11111" r="4498" b="9841"/>
          <a:stretch/>
        </p:blipFill>
        <p:spPr>
          <a:xfrm>
            <a:off x="5436096" y="133467"/>
            <a:ext cx="2249889" cy="28803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t="10317" r="9576" b="12064"/>
          <a:stretch/>
        </p:blipFill>
        <p:spPr>
          <a:xfrm>
            <a:off x="1907704" y="33536"/>
            <a:ext cx="2262456" cy="322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4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t="5144" r="3536" b="5865"/>
          <a:stretch/>
        </p:blipFill>
        <p:spPr>
          <a:xfrm rot="16200000">
            <a:off x="745570" y="3150976"/>
            <a:ext cx="2895601" cy="40277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6" t="16114" r="13282" b="7642"/>
          <a:stretch/>
        </p:blipFill>
        <p:spPr>
          <a:xfrm>
            <a:off x="3059832" y="241752"/>
            <a:ext cx="2184983" cy="316273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0317" r="14021" b="10794"/>
          <a:stretch/>
        </p:blipFill>
        <p:spPr>
          <a:xfrm>
            <a:off x="179512" y="116632"/>
            <a:ext cx="2457263" cy="33923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12063" r="8519" b="10953"/>
          <a:stretch/>
        </p:blipFill>
        <p:spPr>
          <a:xfrm>
            <a:off x="5868144" y="257726"/>
            <a:ext cx="2270125" cy="3110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9207" r="10423" b="11269"/>
          <a:stretch/>
        </p:blipFill>
        <p:spPr>
          <a:xfrm>
            <a:off x="4723011" y="3492186"/>
            <a:ext cx="2290266" cy="32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1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3" y="262763"/>
            <a:ext cx="3867599" cy="489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06907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09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609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Участие в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вебинарах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8612" r="18609" b="12841"/>
          <a:stretch/>
        </p:blipFill>
        <p:spPr>
          <a:xfrm rot="16200000">
            <a:off x="940019" y="683772"/>
            <a:ext cx="2223404" cy="31683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7937" r="9112" b="4514"/>
          <a:stretch/>
        </p:blipFill>
        <p:spPr>
          <a:xfrm>
            <a:off x="179512" y="3573016"/>
            <a:ext cx="2286109" cy="321290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6031" r="10423" b="2540"/>
          <a:stretch/>
        </p:blipFill>
        <p:spPr>
          <a:xfrm>
            <a:off x="2915816" y="3573016"/>
            <a:ext cx="2181227" cy="314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12063" r="11059"/>
          <a:stretch/>
        </p:blipFill>
        <p:spPr>
          <a:xfrm>
            <a:off x="5940153" y="3717032"/>
            <a:ext cx="2119376" cy="30029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8" t="21427" r="19643" b="19683"/>
          <a:stretch/>
        </p:blipFill>
        <p:spPr>
          <a:xfrm>
            <a:off x="4644008" y="825870"/>
            <a:ext cx="3600400" cy="253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4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  <a:latin typeface="Segoe Script" pitchFamily="34" charset="0"/>
              </a:rPr>
              <a:t>ПУБЛИКАЦИИ</a:t>
            </a:r>
            <a:endParaRPr lang="ru-RU" sz="5400" b="1" dirty="0">
              <a:solidFill>
                <a:schemeClr val="bg2">
                  <a:lumMod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4" t="11305" r="14564" b="9566"/>
          <a:stretch/>
        </p:blipFill>
        <p:spPr>
          <a:xfrm>
            <a:off x="446538" y="692696"/>
            <a:ext cx="2202252" cy="3293368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t="12026" r="13282" b="10047"/>
          <a:stretch/>
        </p:blipFill>
        <p:spPr>
          <a:xfrm>
            <a:off x="3441778" y="681276"/>
            <a:ext cx="2258907" cy="3372746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7936" r="12751" b="10476"/>
          <a:stretch/>
        </p:blipFill>
        <p:spPr>
          <a:xfrm>
            <a:off x="6228184" y="764704"/>
            <a:ext cx="2278205" cy="32893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0" t="8889" r="12540" b="14444"/>
          <a:stretch/>
        </p:blipFill>
        <p:spPr>
          <a:xfrm>
            <a:off x="1547664" y="4161064"/>
            <a:ext cx="1894114" cy="26289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4" t="13333" r="9788" b="11270"/>
          <a:stretch/>
        </p:blipFill>
        <p:spPr>
          <a:xfrm>
            <a:off x="5220072" y="4175610"/>
            <a:ext cx="1852261" cy="268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Segoe Script" pitchFamily="34" charset="0"/>
              </a:rPr>
              <a:t>Спортивные достижения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5" name="Содержимое 4" descr="соревн.1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492896"/>
            <a:ext cx="2016224" cy="3116958"/>
          </a:xfrm>
        </p:spPr>
      </p:pic>
      <p:pic>
        <p:nvPicPr>
          <p:cNvPr id="6" name="Содержимое 5" descr="соревн.2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979712" y="1052736"/>
            <a:ext cx="2376264" cy="3096344"/>
          </a:xfrm>
        </p:spPr>
      </p:pic>
      <p:pic>
        <p:nvPicPr>
          <p:cNvPr id="5122" name="Picture 2" descr="C:\Users\Пользователь\Desktop\СКАНЫ СЕРТИФИКАТОВ И ГРАМОТ\дипломы\соревн.3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508715"/>
            <a:ext cx="2411760" cy="3356992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877" y="1124744"/>
            <a:ext cx="2689558" cy="22596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04" y="3076667"/>
            <a:ext cx="2754880" cy="378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625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Script" pitchFamily="34" charset="0"/>
              </a:rPr>
              <a:t>Достижения воспитанников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1556792"/>
            <a:ext cx="2949049" cy="38610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21" y="1889125"/>
            <a:ext cx="2507304" cy="362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328863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03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13442" r="17327" b="7668"/>
          <a:stretch/>
        </p:blipFill>
        <p:spPr>
          <a:xfrm rot="16200000">
            <a:off x="4995366" y="-594766"/>
            <a:ext cx="3339214" cy="47620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2" t="11588" r="11928" b="3651"/>
          <a:stretch/>
        </p:blipFill>
        <p:spPr>
          <a:xfrm>
            <a:off x="251520" y="767114"/>
            <a:ext cx="3384376" cy="4845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10793" r="8095" b="4604"/>
          <a:stretch/>
        </p:blipFill>
        <p:spPr>
          <a:xfrm>
            <a:off x="6732240" y="3573016"/>
            <a:ext cx="2133265" cy="314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9206" r="10001"/>
          <a:stretch/>
        </p:blipFill>
        <p:spPr>
          <a:xfrm>
            <a:off x="3779912" y="3189711"/>
            <a:ext cx="2342749" cy="364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t="2405" r="7669" b="6920"/>
          <a:stretch/>
        </p:blipFill>
        <p:spPr>
          <a:xfrm>
            <a:off x="5796136" y="476672"/>
            <a:ext cx="3067121" cy="44644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4128" r="14233" b="6190"/>
          <a:stretch/>
        </p:blipFill>
        <p:spPr>
          <a:xfrm>
            <a:off x="3203848" y="2996952"/>
            <a:ext cx="2368518" cy="3456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9524" r="8307" b="3809"/>
          <a:stretch/>
        </p:blipFill>
        <p:spPr>
          <a:xfrm>
            <a:off x="207842" y="361933"/>
            <a:ext cx="2827834" cy="399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0823" r="7027" b="4515"/>
          <a:stretch/>
        </p:blipFill>
        <p:spPr>
          <a:xfrm>
            <a:off x="33671" y="3381"/>
            <a:ext cx="2553011" cy="37444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6509" r="10635" b="2539"/>
          <a:stretch/>
        </p:blipFill>
        <p:spPr>
          <a:xfrm>
            <a:off x="5724128" y="29277"/>
            <a:ext cx="3227918" cy="48166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9682" r="12328" b="9666"/>
          <a:stretch/>
        </p:blipFill>
        <p:spPr>
          <a:xfrm rot="16200000">
            <a:off x="1728570" y="3344240"/>
            <a:ext cx="2786526" cy="38684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5080" r="8519" b="4762"/>
          <a:stretch/>
        </p:blipFill>
        <p:spPr>
          <a:xfrm>
            <a:off x="3030948" y="29277"/>
            <a:ext cx="2485026" cy="36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865" y="-36647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Script" pitchFamily="34" charset="0"/>
              </a:rPr>
              <a:t>Повышение квалификации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6147" name="Picture 3" descr="C:\Users\Пользователь\Desktop\СКАНЫ СЕРТИФИКАТОВ И ГРАМОТ\повышение квалиф\удост.4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24" y="692696"/>
            <a:ext cx="4275283" cy="3100869"/>
          </a:xfrm>
          <a:prstGeom prst="rect">
            <a:avLst/>
          </a:prstGeom>
          <a:noFill/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3056"/>
            <a:ext cx="4171064" cy="266429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41937"/>
            <a:ext cx="4013457" cy="6027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801518"/>
            <a:ext cx="2927231" cy="40050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3809" r="17196" b="9524"/>
          <a:stretch/>
        </p:blipFill>
        <p:spPr>
          <a:xfrm>
            <a:off x="3059832" y="116632"/>
            <a:ext cx="2656692" cy="3888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 t="14127" r="10846" b="5238"/>
          <a:stretch/>
        </p:blipFill>
        <p:spPr>
          <a:xfrm>
            <a:off x="1187624" y="3498305"/>
            <a:ext cx="2336148" cy="33242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44" y="46044"/>
            <a:ext cx="2471234" cy="345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42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1"/>
            <a:ext cx="4320480" cy="314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78" y="3284984"/>
            <a:ext cx="4427984" cy="327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78" y="-2487"/>
            <a:ext cx="467860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336197" cy="288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32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296" y="-9939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Script" pitchFamily="34" charset="0"/>
              </a:rPr>
              <a:t>Почетные грамоты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5" name="Рисунок 4" descr="грамота 2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807763"/>
            <a:ext cx="2388109" cy="336883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33056"/>
            <a:ext cx="2237174" cy="279646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1391"/>
            <a:ext cx="239478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64704"/>
            <a:ext cx="2373064" cy="326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905029"/>
            <a:ext cx="2129035" cy="2928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49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Script" pitchFamily="34" charset="0"/>
              </a:rPr>
              <a:t>Профессиональные достижения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1" y="1385433"/>
            <a:ext cx="3813200" cy="517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82783"/>
            <a:ext cx="4065041" cy="527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799" y="307070"/>
            <a:ext cx="3875128" cy="2687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6032" r="10846" b="5556"/>
          <a:stretch/>
        </p:blipFill>
        <p:spPr>
          <a:xfrm rot="16200000">
            <a:off x="5030872" y="2645054"/>
            <a:ext cx="2606981" cy="40561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" t="6031" r="11271" b="12853"/>
          <a:stretch/>
        </p:blipFill>
        <p:spPr>
          <a:xfrm>
            <a:off x="251520" y="548679"/>
            <a:ext cx="3807025" cy="5119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8254" r="12328" b="9206"/>
          <a:stretch/>
        </p:blipFill>
        <p:spPr>
          <a:xfrm>
            <a:off x="5235082" y="0"/>
            <a:ext cx="2721294" cy="3763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t="6667" r="7461" b="5080"/>
          <a:stretch/>
        </p:blipFill>
        <p:spPr>
          <a:xfrm rot="16200000">
            <a:off x="4924922" y="3150312"/>
            <a:ext cx="3038572" cy="4376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t="8095" r="10253" b="6350"/>
          <a:stretch/>
        </p:blipFill>
        <p:spPr>
          <a:xfrm>
            <a:off x="251520" y="692695"/>
            <a:ext cx="3816424" cy="541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5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17798" r="6868" b="16060"/>
          <a:stretch/>
        </p:blipFill>
        <p:spPr>
          <a:xfrm>
            <a:off x="899592" y="116632"/>
            <a:ext cx="3024336" cy="30917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4822" r="9433" b="11759"/>
          <a:stretch/>
        </p:blipFill>
        <p:spPr>
          <a:xfrm>
            <a:off x="4382124" y="116632"/>
            <a:ext cx="4526515" cy="626469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2" t="18572" r="12116" b="4762"/>
          <a:stretch/>
        </p:blipFill>
        <p:spPr>
          <a:xfrm>
            <a:off x="1259632" y="3356992"/>
            <a:ext cx="2298725" cy="324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4570" r="11357" b="17263"/>
          <a:stretch/>
        </p:blipFill>
        <p:spPr>
          <a:xfrm>
            <a:off x="6300192" y="176165"/>
            <a:ext cx="2281214" cy="3168351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10914" r="11453" b="6242"/>
          <a:stretch/>
        </p:blipFill>
        <p:spPr>
          <a:xfrm>
            <a:off x="251520" y="188640"/>
            <a:ext cx="2435885" cy="352839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14603" r="13175" b="8572"/>
          <a:stretch/>
        </p:blipFill>
        <p:spPr>
          <a:xfrm>
            <a:off x="3131840" y="141750"/>
            <a:ext cx="2592288" cy="36472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2222" r="13174" b="15873"/>
          <a:stretch/>
        </p:blipFill>
        <p:spPr>
          <a:xfrm>
            <a:off x="395537" y="3789040"/>
            <a:ext cx="2271464" cy="29483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14445" r="10423" b="7302"/>
          <a:stretch/>
        </p:blipFill>
        <p:spPr>
          <a:xfrm>
            <a:off x="3059832" y="3777815"/>
            <a:ext cx="2160240" cy="30801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6189" r="8095" b="8413"/>
          <a:stretch/>
        </p:blipFill>
        <p:spPr>
          <a:xfrm>
            <a:off x="6300192" y="3525756"/>
            <a:ext cx="2304256" cy="321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25</Words>
  <Application>Microsoft Office PowerPoint</Application>
  <PresentationFormat>Экран (4:3)</PresentationFormat>
  <Paragraphs>23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ПОРТФОЛИО</vt:lpstr>
      <vt:lpstr>Повышение квалификации</vt:lpstr>
      <vt:lpstr>Презентация PowerPoint</vt:lpstr>
      <vt:lpstr>Почетные грамоты</vt:lpstr>
      <vt:lpstr>Профессиональные достижения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вебинарах</vt:lpstr>
      <vt:lpstr>ПУБЛИКАЦИИ</vt:lpstr>
      <vt:lpstr>Спортивные достижения</vt:lpstr>
      <vt:lpstr>Достижения воспитанников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ДОСТИЖЕНИЯ</dc:title>
  <dc:creator>Пользователь</dc:creator>
  <cp:lastModifiedBy>Admin</cp:lastModifiedBy>
  <cp:revision>21</cp:revision>
  <dcterms:created xsi:type="dcterms:W3CDTF">2018-02-10T14:36:31Z</dcterms:created>
  <dcterms:modified xsi:type="dcterms:W3CDTF">2022-03-31T14:47:24Z</dcterms:modified>
</cp:coreProperties>
</file>