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4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7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3977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003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01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195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188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10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539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719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23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52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8703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EE4FB-84A7-4D80-961B-721270C9F425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773982-325B-476E-85E4-976C062CA9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71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1.pn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1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5034" y="620298"/>
            <a:ext cx="9144000" cy="1655762"/>
          </a:xfrm>
        </p:spPr>
        <p:txBody>
          <a:bodyPr>
            <a:normAutofit/>
          </a:bodyPr>
          <a:lstStyle/>
          <a:p>
            <a:r>
              <a:rPr lang="ru-RU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Худняк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Юлия Михайловна воспитатель МБДОУ «Детский сад №55 Радость»</a:t>
            </a:r>
          </a:p>
        </p:txBody>
      </p:sp>
      <p:pic>
        <p:nvPicPr>
          <p:cNvPr id="1026" name="Picture 2" descr="https://sun9-66.userapi.com/impg/ZwQi3O8mN7eFFDjukQwHlHdx3eDIo4oYS_BDEw/PR_MN8Jo770.jpg?size=960x1280&amp;quality=95&amp;sign=ded7dca793ab70e5367ca90807848daa&amp;type=albu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034" y="1768637"/>
            <a:ext cx="2982135" cy="3976180"/>
          </a:xfrm>
          <a:prstGeom prst="rect">
            <a:avLst/>
          </a:prstGeom>
          <a:noFill/>
          <a:effectLst>
            <a:glow rad="177800"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11348" y="3886200"/>
            <a:ext cx="56056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Образование:</a:t>
            </a:r>
            <a:r>
              <a:rPr lang="ru-RU" sz="2400" dirty="0"/>
              <a:t> </a:t>
            </a:r>
            <a:r>
              <a:rPr lang="ru-RU" sz="2400" dirty="0" err="1"/>
              <a:t>Лесосибирский</a:t>
            </a:r>
            <a:r>
              <a:rPr lang="ru-RU" sz="2400" dirty="0"/>
              <a:t> педагогический институт, 2004г.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Специализация:</a:t>
            </a:r>
            <a:r>
              <a:rPr lang="ru-RU" sz="2400" dirty="0"/>
              <a:t> учитель начальных классов. </a:t>
            </a:r>
            <a:endParaRPr lang="ru-RU" sz="2400" dirty="0" smtClean="0"/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Категория:</a:t>
            </a:r>
            <a:r>
              <a:rPr lang="ru-RU" sz="2400" dirty="0"/>
              <a:t> первая. </a:t>
            </a:r>
            <a:endParaRPr lang="ru-RU" sz="2400" dirty="0" smtClean="0"/>
          </a:p>
          <a:p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Стаж работы: </a:t>
            </a:r>
            <a:r>
              <a:rPr lang="ru-RU" sz="2400" dirty="0"/>
              <a:t>14 лет</a:t>
            </a:r>
          </a:p>
        </p:txBody>
      </p:sp>
    </p:spTree>
    <p:extLst>
      <p:ext uri="{BB962C8B-B14F-4D97-AF65-F5344CB8AC3E}">
        <p14:creationId xmlns:p14="http://schemas.microsoft.com/office/powerpoint/2010/main" val="353575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9218" name="Picture 2" descr="https://sun9-35.userapi.com/impg/eoS1zz65E_B4U34xRXajUwnOSM8P7WCyZuF9lQ/KamE0MimW4o.jpg?size=901x1600&amp;quality=95&amp;sign=195995a3ca566f7a2c2f747ff62ef999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" t="15448" r="6937" b="10677"/>
          <a:stretch/>
        </p:blipFill>
        <p:spPr bwMode="auto">
          <a:xfrm rot="16200000">
            <a:off x="8762786" y="3899628"/>
            <a:ext cx="1972111" cy="2943227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85.userapi.com/impg/7SZ3oYSHWZwwBkmJk5N_BQ0CS6VxY2yBTwxQ-w/7ojEh-EnqOk.jpg?size=1600x901&amp;quality=95&amp;sign=4e4720b6550beadd94345c49503c748e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4902" r="10468"/>
          <a:stretch/>
        </p:blipFill>
        <p:spPr bwMode="auto">
          <a:xfrm rot="16200000">
            <a:off x="83560" y="1326567"/>
            <a:ext cx="5528494" cy="4000841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s://sun9-48.userapi.com/impg/Lq9oOHhhGbgJQse30VvaZwLoMCMomkc1WnjLng/Bg030vH1fL8.jpg?size=1600x901&amp;quality=95&amp;sign=e4af09da226045471f3baf5b9cd2ad56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1" r="19844" b="1868"/>
          <a:stretch/>
        </p:blipFill>
        <p:spPr bwMode="auto">
          <a:xfrm rot="16200000">
            <a:off x="5121722" y="568231"/>
            <a:ext cx="3739257" cy="3714750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066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11266" name="Picture 2" descr="https://sun9-63.userapi.com/impg/Vk3XmTXfwGpOjbSskk17xFCyA7cgK0fsO56bxw/0lufP8pdio8.jpg?size=901x1600&amp;quality=95&amp;sign=e32f7f044650853e86c52d8d7e458c4e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t="11781" r="3802" b="11166"/>
          <a:stretch/>
        </p:blipFill>
        <p:spPr bwMode="auto">
          <a:xfrm>
            <a:off x="924338" y="508517"/>
            <a:ext cx="2812775" cy="4133057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sun9-59.userapi.com/impg/zx5P4PQ7RU0uMnr3_yMpUGy-Gkcib8IU3kp5_w/Z-N-ZCM73WQ.jpg?size=1600x901&amp;quality=95&amp;sign=1cc757c46873645c8acda8b32954c8c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3" t="2665" r="12784" b="5891"/>
          <a:stretch/>
        </p:blipFill>
        <p:spPr bwMode="auto">
          <a:xfrm rot="16200000">
            <a:off x="3381323" y="983576"/>
            <a:ext cx="3151224" cy="220110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sun9-30.userapi.com/impg/Mrdat_8gQ0HJw9-gDGGuTSo_M849Y5PD5moPhA/NRdcUwb2XWA.jpg?size=1600x901&amp;quality=95&amp;sign=b33444e05652b3e7a3e36d32453675c7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3" t="4784" r="13354" b="1941"/>
          <a:stretch/>
        </p:blipFill>
        <p:spPr bwMode="auto">
          <a:xfrm rot="5400000">
            <a:off x="5739819" y="3181291"/>
            <a:ext cx="3274587" cy="2288689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s://sun9-49.userapi.com/impg/jZsSFv9Rgb6xPg9k8r2A1NyrTxqUjMjFHz_48Q/3EjOk4yiRgM.jpg?size=901x1600&amp;quality=95&amp;sign=719d97fbc10babc40c0ffe8c90cd8e91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12323" r="3415" b="12761"/>
          <a:stretch/>
        </p:blipFill>
        <p:spPr bwMode="auto">
          <a:xfrm>
            <a:off x="8696738" y="1670326"/>
            <a:ext cx="2971801" cy="4292603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393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6818" y="483842"/>
            <a:ext cx="6645965" cy="470314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международных, всероссийских конкурсах</a:t>
            </a:r>
          </a:p>
        </p:txBody>
      </p:sp>
      <p:pic>
        <p:nvPicPr>
          <p:cNvPr id="12290" name="Picture 2" descr="https://sun9-35.userapi.com/impg/x_EE59c-pK7YlhkOYbkfMPopXleBE1AUZ0LDaA/DRnZ-SLBgLI.jpg?size=1600x901&amp;quality=95&amp;sign=7f63e1fcd97046331ae6b55e0395792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91" r="12009"/>
          <a:stretch/>
        </p:blipFill>
        <p:spPr bwMode="auto">
          <a:xfrm rot="16200000">
            <a:off x="104819" y="1825553"/>
            <a:ext cx="4784385" cy="3410388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s://sun9-2.userapi.com/impg/YgdlGefKCCe2HGoo30R_XZpjEqbX0uEwnpwoaw/L_yGN-5Q35U.jpg?size=1600x901&amp;quality=95&amp;sign=6929471d6f55999b1436943751b81cb0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4275" r="10844"/>
          <a:stretch/>
        </p:blipFill>
        <p:spPr bwMode="auto">
          <a:xfrm rot="16200000">
            <a:off x="3714240" y="2008552"/>
            <a:ext cx="4611120" cy="321765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https://sun9-2.userapi.com/impg/-WupmKvc_M47XQ2AVxqJrTwfAzN5tjVkay9qLw/Zz1wDJu-S8A.jpg?size=901x1600&amp;quality=95&amp;sign=307733aad0c061add050972873523ef2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0" t="15064" r="7008" b="14097"/>
          <a:stretch/>
        </p:blipFill>
        <p:spPr bwMode="auto">
          <a:xfrm>
            <a:off x="7837393" y="1138555"/>
            <a:ext cx="3359528" cy="478438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3389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4" name="Picture 10" descr="https://sun9-18.userapi.com/impg/T3O3DD1jZtg_bhYrafL3sM1-VqHQTWu8llA4Vg/C8_g1evAQLo.jpg?size=1600x901&amp;quality=95&amp;sign=895e75a151b0d9fe0ba7db175866db1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6" r="15149" b="8203"/>
          <a:stretch/>
        </p:blipFill>
        <p:spPr bwMode="auto">
          <a:xfrm rot="16200000">
            <a:off x="111407" y="1086911"/>
            <a:ext cx="4247539" cy="2993245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https://sun9-2.userapi.com/impg/Q8GC1b6WDVKxPZ2mVpmrsFbb78M9PqpKMYfdAg/L6EBs0b7NAw.jpg?size=901x1600&amp;quality=95&amp;sign=6f0b24345e225ed4ea1b4b402b8e6d1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41" b="10686"/>
          <a:stretch/>
        </p:blipFill>
        <p:spPr bwMode="auto">
          <a:xfrm>
            <a:off x="3797406" y="2996490"/>
            <a:ext cx="2513002" cy="342162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8" descr="https://sun9-38.userapi.com/impg/A150uoVIMRD_e1Soc4krN5Ye2ZUUwFdetrU4zg/7iV73nEeECY.jpg?size=1600x901&amp;quality=95&amp;sign=d7088733e7d0b358bc9230f6ac9100f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7" t="3898" r="11351" b="3885"/>
          <a:stretch/>
        </p:blipFill>
        <p:spPr bwMode="auto">
          <a:xfrm rot="16200000">
            <a:off x="8367624" y="3252509"/>
            <a:ext cx="3752605" cy="2578608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https://sun9-56.userapi.com/impg/oL7JT2HkZzROqXlBzRpceR04X8zq9DTPqn7x-g/1w1eKW35p_g.jpg?size=901x1600&amp;quality=95&amp;sign=23641f549c209617bc9787df41967e41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b="10308"/>
          <a:stretch/>
        </p:blipFill>
        <p:spPr bwMode="auto">
          <a:xfrm>
            <a:off x="6376014" y="360371"/>
            <a:ext cx="2517977" cy="3356863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211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4" name="Picture 6" descr="https://sun9-63.userapi.com/impg/y_U0cID-Bh4S2EOsewPgKMIz1FV0vxaska6KUA/Uvv4ifNonuM.jpg?size=1600x901&amp;quality=95&amp;sign=37e0fa51e20c01f636967745a11c724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r="11093"/>
          <a:stretch/>
        </p:blipFill>
        <p:spPr bwMode="auto">
          <a:xfrm rot="16200000">
            <a:off x="7880069" y="1240808"/>
            <a:ext cx="4070011" cy="2957321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un9-6.userapi.com/impg/00AjOY8nLO10LnrxEFocNXIsyJAvh62iW_X5hw/-moCAaWqXds.jpg?size=1600x901&amp;quality=95&amp;sign=6061f52644735c31cc1fe563a87b07ca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2401" r="12843"/>
          <a:stretch/>
        </p:blipFill>
        <p:spPr bwMode="auto">
          <a:xfrm rot="16200000">
            <a:off x="3626084" y="1474371"/>
            <a:ext cx="5389815" cy="3809999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https://sun9-41.userapi.com/impg/Wgf-tCNrmy5mCF_KL8C6_Q6sl26MW25GxP28Tw/GtR9J_8tFGg.jpg?size=901x1600&amp;quality=95&amp;sign=1bda224105e42b2099a4d915eacbfb63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t="14710" b="8645"/>
          <a:stretch/>
        </p:blipFill>
        <p:spPr bwMode="auto">
          <a:xfrm>
            <a:off x="681167" y="684464"/>
            <a:ext cx="3524403" cy="494526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803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13314" name="Picture 2" descr="https://sun9-83.userapi.com/impg/NRDVb6G3niPhww7QPrI5n_ILF8eR2C6OAjN0wA/VWqqLfz3ykw.jpg?size=901x1600&amp;quality=95&amp;sign=aa1f350b85c5fd9c4c91ace84dcc22fa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" t="14428" r="2157" b="8897"/>
          <a:stretch/>
        </p:blipFill>
        <p:spPr bwMode="auto">
          <a:xfrm>
            <a:off x="1040002" y="471938"/>
            <a:ext cx="2041299" cy="2909438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s://sun9-9.userapi.com/impg/E-oLkZKn3O371AvlkTpUvJbtmQCo-MC01L5UlA/u06R8jGPmA0.jpg?size=1600x901&amp;quality=95&amp;sign=35ee67a5d134fe63f5925b1561c2197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5" r="14771" b="7243"/>
          <a:stretch/>
        </p:blipFill>
        <p:spPr bwMode="auto">
          <a:xfrm rot="16200000">
            <a:off x="4346869" y="3917854"/>
            <a:ext cx="2958935" cy="2044278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https://sun9-83.userapi.com/impg/RVbI3okQXuKCl0VOdY4695jF0MKOXJC3VOg3cA/DCXEdh9BJO0.jpg?size=1600x901&amp;quality=95&amp;sign=d77aabef8e1d34b90f40b1cd3476a349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1" r="13926" b="5383"/>
          <a:stretch/>
        </p:blipFill>
        <p:spPr bwMode="auto">
          <a:xfrm rot="16200000">
            <a:off x="1651803" y="3869373"/>
            <a:ext cx="2929363" cy="2111667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s://sun9-37.userapi.com/impg/wm09PvQ8-OXIktOusbThnl4aIWQMKMQ3YjOFdA/bKtRVzasmvM.jpg?size=1600x901&amp;quality=95&amp;sign=25cee585ab21874c9c43b7a993fdfa3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8" t="3763" r="14419" b="4384"/>
          <a:stretch/>
        </p:blipFill>
        <p:spPr bwMode="auto">
          <a:xfrm rot="16200000">
            <a:off x="5639060" y="905327"/>
            <a:ext cx="2876554" cy="200977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https://sun9-31.userapi.com/impg/1kYWIySBFCmgDNkZ5tUR8y5bXgnSgbu-Pl2g0w/1Cc71hba8_c.jpg?size=901x1600&amp;quality=95&amp;sign=eec285f9bf661dd94411f4a6ccd34de4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8" b="8327"/>
          <a:stretch/>
        </p:blipFill>
        <p:spPr bwMode="auto">
          <a:xfrm>
            <a:off x="8727026" y="502669"/>
            <a:ext cx="2103980" cy="2847975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https://sun9-55.userapi.com/impg/Le-70UZEjy5oNcZ8Iz3PeuyEsHN3E4KEDt31Xg/8s8Q9v3XRvM.jpg?size=901x1600&amp;quality=95&amp;sign=1da9c0ffbbad08d73971a9cc1d21731d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6" t="16772" b="9647"/>
          <a:stretch/>
        </p:blipFill>
        <p:spPr bwMode="auto">
          <a:xfrm>
            <a:off x="3508795" y="471938"/>
            <a:ext cx="2086203" cy="2876554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https://sun9-2.userapi.com/impg/WkRh1IQC8YXC-0LwHe7od3XuCbZWxIk0fBgGuw/PC1SJMbQIfY.jpg?size=1600x901&amp;quality=95&amp;sign=ad410f8f18d41f0bf67a49e17869d662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7" t="3687" r="13520" b="4311"/>
          <a:stretch/>
        </p:blipFill>
        <p:spPr bwMode="auto">
          <a:xfrm rot="16200000">
            <a:off x="6872664" y="3903062"/>
            <a:ext cx="2923423" cy="2038350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22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24374" y="454025"/>
            <a:ext cx="3019425" cy="52705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Мои публикации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 descr="https://sun9-49.userapi.com/impg/0QYnO_F39-BSwMfUDkOb1iexMJ1rVLC2Xbq0iQ/Xq-FljHIFfk.jpg?size=901x1600&amp;quality=95&amp;sign=85ed529710ad2315e0a01db236bfb294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5" t="10925" b="13865"/>
          <a:stretch/>
        </p:blipFill>
        <p:spPr bwMode="auto">
          <a:xfrm>
            <a:off x="749899" y="717550"/>
            <a:ext cx="2073704" cy="2941531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s://sun9-32.userapi.com/impg/VYALl0WkErDFW57UvwNCNtivD7l4Oi0wK0mpRA/70mhRQc4NDU.jpg?size=901x1600&amp;quality=95&amp;sign=6d04c700cd49658d2a339c3a603de58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t="14441" r="5868" b="10830"/>
          <a:stretch/>
        </p:blipFill>
        <p:spPr bwMode="auto">
          <a:xfrm>
            <a:off x="3670254" y="877294"/>
            <a:ext cx="1908279" cy="2781787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https://sun9-2.userapi.com/impg/OkSDLPwe9VD8RQY09fJVcAnHyDWV22KxVBCmjg/jKVwfQjHVLg.jpg?size=901x1600&amp;quality=95&amp;sign=23f8b8f3952ea787bb8f22b7bfb16f2b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 r="5201" b="12405"/>
          <a:stretch/>
        </p:blipFill>
        <p:spPr bwMode="auto">
          <a:xfrm>
            <a:off x="3716544" y="3783905"/>
            <a:ext cx="1815698" cy="2544534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https://sun9-56.userapi.com/impg/GnReBgh3DIJvJJvJthu5YLc8ES6i-hfdu4z8cw/esVljXezCYk.jpg?size=1600x901&amp;quality=95&amp;sign=1ded8683b66a8c0e034fd5bd11c33108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7" r="12131" b="3990"/>
          <a:stretch/>
        </p:blipFill>
        <p:spPr bwMode="auto">
          <a:xfrm rot="16200000">
            <a:off x="5637308" y="4169806"/>
            <a:ext cx="2570389" cy="1776833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https://sun9-37.userapi.com/impg/wQHA0dQcHAHiBOBT2wcTRzHcaYl15QsRe3Vr0Q/KBfe9d2T5TE.jpg?size=901x1600&amp;quality=95&amp;sign=c534105c2926ed27a80e2b2b587c93f5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9" r="5591" b="10009"/>
          <a:stretch/>
        </p:blipFill>
        <p:spPr bwMode="auto">
          <a:xfrm>
            <a:off x="1346665" y="3773028"/>
            <a:ext cx="1827358" cy="2566288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sun9-26.userapi.com/impg/t7FVT6UvxSQIuiXCVwEfLwbjFFh0LRjaUVnrOA/H2OOICvWTgY.jpg?size=901x1600&amp;quality=95&amp;sign=d439c65935e61a3983a97eee7becfbd6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25" r="3596" b="8963"/>
          <a:stretch/>
        </p:blipFill>
        <p:spPr bwMode="auto">
          <a:xfrm>
            <a:off x="6432653" y="877294"/>
            <a:ext cx="1965266" cy="2780667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8" name="Picture 14" descr="https://sun9-58.userapi.com/impg/Umd_mgIkGy9D0msSfaSA9dsKRf4kJyLpVEmDTA/U_Y_oLU1l94.jpg?size=1600x901&amp;quality=95&amp;sign=5346a3d19b4fe14c57bf6acc426cb58e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8" r="12987" b="5632"/>
          <a:stretch/>
        </p:blipFill>
        <p:spPr bwMode="auto">
          <a:xfrm rot="16200000">
            <a:off x="8664649" y="1146956"/>
            <a:ext cx="2941530" cy="2082719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un9-23.userapi.com/impg/lAYCOAHe9PbbjOXEeIhy22r0dItQDVskMV8lug/i9KSbCEyrCY.jpg?size=901x1600&amp;quality=95&amp;sign=411ee823d1c105da54cd984e0596c211&amp;type=album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4" r="4229" b="8868"/>
          <a:stretch/>
        </p:blipFill>
        <p:spPr bwMode="auto">
          <a:xfrm>
            <a:off x="8465477" y="3773027"/>
            <a:ext cx="1828129" cy="2622273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941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17412" name="Picture 4" descr="https://sun9-86.userapi.com/impg/8azdZOlpI7QLmBjlEo0Zcw4hJCAW6RcTeSEg5Q/Nh6rccgSOAw.jpg?size=901x1600&amp;quality=95&amp;sign=54f79ad5a814ec14d92d33f11e3c57d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9" t="10965" r="5179" b="15384"/>
          <a:stretch/>
        </p:blipFill>
        <p:spPr bwMode="auto">
          <a:xfrm>
            <a:off x="694198" y="782517"/>
            <a:ext cx="3552487" cy="5074982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s://sun9-64.userapi.com/impg/eqxXHjb8RxiUuj-RpFgNHqZDUdKpaf_8guEkIA/UmCbEABjZGM.jpg?size=1600x901&amp;quality=95&amp;sign=ba264e380b97e58f88fc5e488b3a4857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2" t="3792" r="15593" b="3439"/>
          <a:stretch/>
        </p:blipFill>
        <p:spPr bwMode="auto">
          <a:xfrm rot="5400000">
            <a:off x="3747332" y="1968712"/>
            <a:ext cx="4568381" cy="3209192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s://sun9-40.userapi.com/impg/GhbBAGqlGVe6qyMO-fZ9zA5H02hpEWZMf47JUQ/DxZEcyfF3co.jpg?size=1600x901&amp;quality=95&amp;sign=77a71570f76f008eafb0e56e60be69f1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6" t="4555" r="12715" b="3592"/>
          <a:stretch/>
        </p:blipFill>
        <p:spPr bwMode="auto">
          <a:xfrm rot="5400000">
            <a:off x="7081294" y="1517584"/>
            <a:ext cx="5074982" cy="360484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9922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18434" name="Picture 2" descr="https://sun9-58.userapi.com/impg/sR6JKF_QAxMWB1tjBg9tVPX555YtH5omYEygxg/9ES4SL3pdbU.jpg?size=1600x901&amp;quality=95&amp;sign=5b2552cc40d8f986d2677fed8601cabd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1308" r="10433"/>
          <a:stretch/>
        </p:blipFill>
        <p:spPr bwMode="auto">
          <a:xfrm rot="16200000">
            <a:off x="141917" y="1405525"/>
            <a:ext cx="4595897" cy="3261949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sun9-71.userapi.com/impg/sCC55zLaGJWKW-1As9iNL5mkLY-80ej7hoWxRQ/jatjTc2D1FQ.jpg?size=901x1600&amp;quality=95&amp;sign=b51066c022b22ff3fdb5f9b24fc95a59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" t="15602" r="1965" b="13598"/>
          <a:stretch/>
        </p:blipFill>
        <p:spPr bwMode="auto">
          <a:xfrm>
            <a:off x="7863869" y="738548"/>
            <a:ext cx="3511690" cy="4595899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sun9-4.userapi.com/impg/R0hnyVxhSfoi6Ru4SyFEy7h_lRCGO1itCN1QVQ/1cmzjfRi76M.jpg?size=1600x901&amp;quality=95&amp;sign=de05305ce1f68b6437cb76d771526a32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2907" r="15242" b="1921"/>
          <a:stretch/>
        </p:blipFill>
        <p:spPr bwMode="auto">
          <a:xfrm rot="16200000">
            <a:off x="3669406" y="1424884"/>
            <a:ext cx="4595898" cy="3223229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6837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32043" y="364573"/>
            <a:ext cx="5734878" cy="4603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</a:t>
            </a:r>
          </a:p>
        </p:txBody>
      </p:sp>
      <p:pic>
        <p:nvPicPr>
          <p:cNvPr id="2050" name="Picture 2" descr="https://sun9-14.userapi.com/impg/5XdYg08ff4f6W_rKSMbC7Zu3FmJHPUyxXhMQiA/ouSD4ym20yY.jpg?size=901x1600&amp;quality=95&amp;sign=bc82108f4ac9a3d87e3216dc3bb0d6df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8" b="7991"/>
          <a:stretch/>
        </p:blipFill>
        <p:spPr bwMode="auto">
          <a:xfrm rot="5400000">
            <a:off x="3095436" y="-382055"/>
            <a:ext cx="5567119" cy="7981125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541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4" name="Picture 4" descr="https://sun9-62.userapi.com/impg/8NBRCN3brkLOV3kVaEwtBuxEluolr61dbnBLuQ/2cndksHsoOk.jpg?size=901x1600&amp;quality=95&amp;sign=87d8eccc75cfceadfee2e9194f74549d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1" t="15320" r="4477" b="13341"/>
          <a:stretch/>
        </p:blipFill>
        <p:spPr bwMode="auto">
          <a:xfrm rot="5400000">
            <a:off x="1321240" y="1188520"/>
            <a:ext cx="3916021" cy="5685184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330840" y="421621"/>
            <a:ext cx="3582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s://sun9-24.userapi.com/impg/Svoht82KU-O_ZxQ8z2_ivMFbYiYYPcEgUqPA5A/NqTmcm3Uq2M.jpg?size=1600x901&amp;quality=95&amp;sign=e4c282e19fbe7474afc22c36885de552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2" t="9217" r="16077" b="3329"/>
          <a:stretch/>
        </p:blipFill>
        <p:spPr bwMode="auto">
          <a:xfrm rot="10800000">
            <a:off x="6350443" y="1188518"/>
            <a:ext cx="5179252" cy="3572325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7360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46300" y="441500"/>
            <a:ext cx="3582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Курсы повышения квалификации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https://sun9-80.userapi.com/impg/36SrXyXaassqxNtmiBzywo3OoJ1a86BVd5E1rA/iWzEOdCVZao.jpg?size=1600x901&amp;quality=95&amp;sign=a7bc650edff2fedc8bf7f44e80f6e1d2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3" r="10159" b="5264"/>
          <a:stretch/>
        </p:blipFill>
        <p:spPr bwMode="auto">
          <a:xfrm>
            <a:off x="6777278" y="3315607"/>
            <a:ext cx="4711700" cy="3142893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sun9-38.userapi.com/impg/pMqYyahtSIyFnp_gn-UVtGbxeVUwlacPkWt80w/6XOmNaKQFd8.jpg?size=1600x901&amp;quality=95&amp;sign=fe7d5ce5834b862c8ca9b3dc8328f23b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2267" r="12395" b="4608"/>
          <a:stretch/>
        </p:blipFill>
        <p:spPr bwMode="auto">
          <a:xfrm>
            <a:off x="4346478" y="258418"/>
            <a:ext cx="4310505" cy="2971713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47.userapi.com/impg/bZVVSP34jdDmPZhpEo_5mNXq_6KaYKH50gwGdA/ZNvNIphCmdI.jpg?size=901x1600&amp;quality=95&amp;sign=66ad32f08371911e22c7dcb38686fd9e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2" b="13553"/>
          <a:stretch/>
        </p:blipFill>
        <p:spPr bwMode="auto">
          <a:xfrm rot="10800000">
            <a:off x="679224" y="1178580"/>
            <a:ext cx="3549082" cy="5092701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73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7834" y="374512"/>
            <a:ext cx="10515600" cy="89769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педагогической деятельности на уровне города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Лесосибирска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2" name="Picture 2" descr="https://sun9-75.userapi.com/impg/CRBannn7-4KP4MTOz8lvkO6fLg19Njqdto2PtQ/h8e6C8cZROc.jpg?size=901x1600&amp;quality=95&amp;sign=a3831f37bffe06daba7fe589566253fe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11410" b="10698"/>
          <a:stretch/>
        </p:blipFill>
        <p:spPr bwMode="auto">
          <a:xfrm rot="5400000">
            <a:off x="1840964" y="668794"/>
            <a:ext cx="3705603" cy="5287068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78.userapi.com/impg/UgyfZTDjX07YBEqb9CnZPV7DYhoYSaoFNWU6FQ/xNzSUZpxpQ0.jpg?size=901x1600&amp;quality=95&amp;sign=0a5bea613fa9ea1c8dae7b67e4d5e5f7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" t="9872" r="4192" b="14020"/>
          <a:stretch/>
        </p:blipFill>
        <p:spPr bwMode="auto">
          <a:xfrm rot="10800000">
            <a:off x="7507128" y="985274"/>
            <a:ext cx="3618069" cy="517422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107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6146" name="Picture 2" descr="https://sun9-85.userapi.com/impg/gBrGYoI79Pa8Xwz5R12bsIQBaiAfR3HQPbwl6w/yapMWYucZnE.jpg?size=901x1600&amp;quality=95&amp;sign=03fe80ef6051feb105ca380a1f4fe6a9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t="10231" r="3106" b="13839"/>
          <a:stretch/>
        </p:blipFill>
        <p:spPr bwMode="auto">
          <a:xfrm>
            <a:off x="596347" y="705679"/>
            <a:ext cx="3577825" cy="5077246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sun9-54.userapi.com/impg/c3BuFw_w4q-JDa7MORiGT99kqAHN06ZXxijpiA/S7KOaqOzp4A.jpg?size=1600x901&amp;quality=95&amp;sign=5d23caa4ee8884d37a88c5f22ea3dc9f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7" t="2792" r="8573"/>
          <a:stretch/>
        </p:blipFill>
        <p:spPr bwMode="auto">
          <a:xfrm rot="16200000">
            <a:off x="3516327" y="1443300"/>
            <a:ext cx="4780722" cy="3305480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sun9-19.userapi.com/impg/7DKRRvOLZi_-Hhwq7k4ZDYOJ57NUF1fRymkv6w/CiHoyC44m-w.jpg?size=1600x901&amp;quality=95&amp;sign=e4ec3ccad5ea1ef9567117103397e0af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r="11425" b="4014"/>
          <a:stretch/>
        </p:blipFill>
        <p:spPr bwMode="auto">
          <a:xfrm rot="5400000">
            <a:off x="6783221" y="1561660"/>
            <a:ext cx="5506277" cy="3794314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3482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7957" y="454025"/>
            <a:ext cx="10515600" cy="510071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Результаты педагогической деятельности на уровне ДОУ</a:t>
            </a:r>
          </a:p>
        </p:txBody>
      </p:sp>
      <p:pic>
        <p:nvPicPr>
          <p:cNvPr id="7170" name="Picture 2" descr="https://sun9-73.userapi.com/impg/btuc8WNY5R3olWz51TNpEU41rbc16Ouqb5Lglw/sA1QWLtiRLI.jpg?size=1600x901&amp;quality=95&amp;sign=f464c1d17821e5b43a1f9ed609e034b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r="9991"/>
          <a:stretch/>
        </p:blipFill>
        <p:spPr bwMode="auto">
          <a:xfrm rot="5400000">
            <a:off x="103959" y="1966694"/>
            <a:ext cx="5177038" cy="3629042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sun9-42.userapi.com/impg/Bhzp2GFpU8d7DGtpouDdI_3b9nRLRMYEpzxq-A/6rO6zPFEESw.jpg?size=901x1600&amp;quality=95&amp;sign=36d15d5fb9ee140f6c2e43931663d149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2" r="4794" b="12671"/>
          <a:stretch/>
        </p:blipFill>
        <p:spPr bwMode="auto">
          <a:xfrm>
            <a:off x="8120593" y="1192696"/>
            <a:ext cx="3272964" cy="4714530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un9-30.userapi.com/impg/ek2H7zM4c0yJflQx3uUXbTKXsahMg1j1JXivvg/_G3lqez-hNU.jpg?size=901x1600&amp;quality=95&amp;sign=41e0d5de18345609f40ee05bfa279a8a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b="18088"/>
          <a:stretch/>
        </p:blipFill>
        <p:spPr bwMode="auto">
          <a:xfrm>
            <a:off x="4595233" y="1192696"/>
            <a:ext cx="3424817" cy="4274654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923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8194" name="Picture 2" descr="https://sun9-43.userapi.com/impg/rggRtQEp4fOgISESIsOmmSjvkV9maOfEoXFJ5w/Iw-EyvMk9bk.jpg?size=1600x901&amp;quality=95&amp;sign=4e74a23ef4778adaab57ea0c3402101b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2763" r="8341"/>
          <a:stretch/>
        </p:blipFill>
        <p:spPr bwMode="auto">
          <a:xfrm rot="16200000">
            <a:off x="-90184" y="1566148"/>
            <a:ext cx="5294052" cy="3692387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sun9-50.userapi.com/impg/j_paqb-_JrKb2xjemNdmvCcjHGV2ZhpgUi_2yA/FLJ6AYFRObc.jpg?size=901x1600&amp;quality=95&amp;sign=88010f268343d1aa64f96caca0e4560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11007" r="2448" b="14922"/>
          <a:stretch/>
        </p:blipFill>
        <p:spPr bwMode="auto">
          <a:xfrm>
            <a:off x="7742581" y="765315"/>
            <a:ext cx="3776870" cy="5347252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sun9-36.userapi.com/impg/sGQ3w71xOkc42I6vcYJR6142DiiYY1fxWlyHtw/dEcdFHB9QRQ.jpg?size=901x1600&amp;quality=95&amp;sign=c11a1e385d3395ac728c6b9c5a01358c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7" t="10980" r="2928" b="14490"/>
          <a:stretch/>
        </p:blipFill>
        <p:spPr bwMode="auto">
          <a:xfrm>
            <a:off x="4447761" y="765315"/>
            <a:ext cx="3250095" cy="4619630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093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79000">
              <a:schemeClr val="accent3">
                <a:lumMod val="75000"/>
              </a:schemeClr>
            </a:gs>
            <a:gs pos="45000">
              <a:schemeClr val="accent3">
                <a:lumMod val="75000"/>
              </a:schemeClr>
            </a:gs>
            <a:gs pos="73000">
              <a:srgbClr val="4A9B82"/>
            </a:gs>
            <a:gs pos="91000">
              <a:schemeClr val="accent3">
                <a:lumMod val="50000"/>
              </a:schemeClr>
            </a:gs>
            <a:gs pos="96000">
              <a:schemeClr val="accent3">
                <a:lumMod val="75000"/>
              </a:schemeClr>
            </a:gs>
            <a:gs pos="85000">
              <a:srgbClr val="4A9B82"/>
            </a:gs>
            <a:gs pos="66000">
              <a:srgbClr val="4A9B82"/>
            </a:gs>
            <a:gs pos="52000">
              <a:srgbClr val="4A9B82"/>
            </a:gs>
            <a:gs pos="59000">
              <a:schemeClr val="accent3">
                <a:lumMod val="75000"/>
              </a:schemeClr>
            </a:gs>
            <a:gs pos="100000">
              <a:schemeClr val="accent3">
                <a:lumMod val="5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274" y="333375"/>
            <a:ext cx="1505794" cy="26781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20148" y="3857625"/>
            <a:ext cx="1505794" cy="2678162"/>
          </a:xfrm>
          <a:prstGeom prst="rect">
            <a:avLst/>
          </a:prstGeom>
        </p:spPr>
      </p:pic>
      <p:pic>
        <p:nvPicPr>
          <p:cNvPr id="4" name="Picture 10" descr="https://sun9-13.userapi.com/impg/B9TRmFcdsh5xkUQxpjPavqMfPX1k7jFCYmYufg/iDbSCXSoRhI.jpg?size=901x1600&amp;quality=95&amp;sign=0eacd1f623c73a137206ad895221dff5&amp;type=alb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2811" r="1747" b="9955"/>
          <a:stretch/>
        </p:blipFill>
        <p:spPr bwMode="auto">
          <a:xfrm>
            <a:off x="1237421" y="516835"/>
            <a:ext cx="3981061" cy="5716705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s://sun9-35.userapi.com/impg/-NDtLSvS9mXDZ4io46w30PNynDQICMM6hz0FLw/foSF337mYzU.jpg?size=901x1600&amp;quality=95&amp;sign=2f098edaa10cf7921819e7f314900764&amp;type=alb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12084" r="4652" b="13515"/>
          <a:stretch/>
        </p:blipFill>
        <p:spPr bwMode="auto">
          <a:xfrm>
            <a:off x="6659217" y="516835"/>
            <a:ext cx="3985591" cy="5716705"/>
          </a:xfrm>
          <a:prstGeom prst="rect">
            <a:avLst/>
          </a:prstGeom>
          <a:noFill/>
          <a:effectLst>
            <a:glow>
              <a:schemeClr val="accent3">
                <a:lumMod val="50000"/>
              </a:schemeClr>
            </a:glow>
            <a:outerShdw blurRad="368300" dist="381000" dir="2400000" sx="102000" sy="102000" algn="tl" rotWithShape="0">
              <a:prstClr val="black">
                <a:alpha val="41000"/>
              </a:prstClr>
            </a:outerShdw>
          </a:effectLst>
          <a:scene3d>
            <a:camera prst="orthographicFront"/>
            <a:lightRig rig="twoPt" dir="t"/>
          </a:scene3d>
          <a:sp3d extrusionH="76200" contourW="12700" prstMaterial="metal">
            <a:bevelT w="114300" prst="artDeco"/>
            <a:bevelB w="139700" h="139700" prst="divot"/>
            <a:extrusionClr>
              <a:schemeClr val="bg1"/>
            </a:extrusionClr>
            <a:contourClr>
              <a:schemeClr val="tx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1982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0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1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17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2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3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4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5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6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7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8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ppt/theme/themeOverride9.xml><?xml version="1.0" encoding="utf-8"?>
<a:themeOverride xmlns:a="http://schemas.openxmlformats.org/drawingml/2006/main">
  <a:clrScheme name="Другая 1">
    <a:dk1>
      <a:sysClr val="windowText" lastClr="000000"/>
    </a:dk1>
    <a:lt1>
      <a:sysClr val="window" lastClr="FFFFFF"/>
    </a:lt1>
    <a:dk2>
      <a:srgbClr val="373545"/>
    </a:dk2>
    <a:lt2>
      <a:srgbClr val="CEDBE6"/>
    </a:lt2>
    <a:accent1>
      <a:srgbClr val="3494BA"/>
    </a:accent1>
    <a:accent2>
      <a:srgbClr val="58B6C0"/>
    </a:accent2>
    <a:accent3>
      <a:srgbClr val="75BDA7"/>
    </a:accent3>
    <a:accent4>
      <a:srgbClr val="7A8C8E"/>
    </a:accent4>
    <a:accent5>
      <a:srgbClr val="84ACB6"/>
    </a:accent5>
    <a:accent6>
      <a:srgbClr val="2683C6"/>
    </a:accent6>
    <a:hlink>
      <a:srgbClr val="6B9F25"/>
    </a:hlink>
    <a:folHlink>
      <a:srgbClr val="9F671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</TotalTime>
  <Words>65</Words>
  <Application>Microsoft Office PowerPoint</Application>
  <PresentationFormat>Широкоэкранный</PresentationFormat>
  <Paragraphs>11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GAAK</dc:creator>
  <cp:lastModifiedBy>GAAK</cp:lastModifiedBy>
  <cp:revision>12</cp:revision>
  <dcterms:created xsi:type="dcterms:W3CDTF">2022-02-15T13:39:55Z</dcterms:created>
  <dcterms:modified xsi:type="dcterms:W3CDTF">2022-02-15T15:16:15Z</dcterms:modified>
</cp:coreProperties>
</file>