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5"/>
  </p:notesMasterIdLst>
  <p:sldIdLst>
    <p:sldId id="270" r:id="rId2"/>
    <p:sldId id="266" r:id="rId3"/>
    <p:sldId id="281" r:id="rId4"/>
    <p:sldId id="272" r:id="rId5"/>
    <p:sldId id="273" r:id="rId6"/>
    <p:sldId id="279" r:id="rId7"/>
    <p:sldId id="267" r:id="rId8"/>
    <p:sldId id="257" r:id="rId9"/>
    <p:sldId id="269" r:id="rId10"/>
    <p:sldId id="276" r:id="rId11"/>
    <p:sldId id="274" r:id="rId12"/>
    <p:sldId id="260" r:id="rId13"/>
    <p:sldId id="259" r:id="rId14"/>
    <p:sldId id="265" r:id="rId15"/>
    <p:sldId id="258" r:id="rId16"/>
    <p:sldId id="263" r:id="rId17"/>
    <p:sldId id="275" r:id="rId18"/>
    <p:sldId id="262" r:id="rId19"/>
    <p:sldId id="277" r:id="rId20"/>
    <p:sldId id="261" r:id="rId21"/>
    <p:sldId id="264" r:id="rId22"/>
    <p:sldId id="278" r:id="rId23"/>
    <p:sldId id="280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6023" autoAdjust="0"/>
    <p:restoredTop sz="94660"/>
  </p:normalViewPr>
  <p:slideViewPr>
    <p:cSldViewPr snapToGrid="0">
      <p:cViewPr varScale="1">
        <p:scale>
          <a:sx n="76" d="100"/>
          <a:sy n="76" d="100"/>
        </p:scale>
        <p:origin x="-60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E70105-2B0D-4E06-BA17-3F7D29CE43A5}" type="datetimeFigureOut">
              <a:rPr lang="ru-RU" smtClean="0"/>
              <a:pPr/>
              <a:t>15.06.2022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A0119E-8C1E-4779-933F-357C99A28B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74989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A0119E-8C1E-4779-933F-357C99A28BEE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9009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pPr/>
              <a:t>6/15/2022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pPr/>
              <a:t>6/15/2022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6/15/2022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6/15/2022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6/15/2022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6/15/2022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2189" y="78391"/>
            <a:ext cx="5919729" cy="59136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1702189" y="2453615"/>
            <a:ext cx="7809653" cy="57917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8632" y="3826883"/>
            <a:ext cx="9016765" cy="45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42498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83627" y="1361209"/>
            <a:ext cx="5728853" cy="313805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69320" y="3491345"/>
            <a:ext cx="4780125" cy="329391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8991" y="228600"/>
            <a:ext cx="5009538" cy="305492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16795050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47209" y="479272"/>
            <a:ext cx="3215551" cy="441094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887" y="479272"/>
            <a:ext cx="3387437" cy="479020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96997" y="374071"/>
            <a:ext cx="3183081" cy="46447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87236" y="3221182"/>
            <a:ext cx="2751860" cy="35952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98989" y="3164031"/>
            <a:ext cx="2899064" cy="37095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9314" y="135081"/>
            <a:ext cx="5389331" cy="29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22922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2117" y="207818"/>
            <a:ext cx="3792683" cy="481099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207818"/>
            <a:ext cx="3688772" cy="473825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49681" y="3236768"/>
            <a:ext cx="3127663" cy="35640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62109" y="207818"/>
            <a:ext cx="3190010" cy="4738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5104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00298" y="-144070"/>
            <a:ext cx="4402281" cy="28670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1108" y="123825"/>
            <a:ext cx="3934691" cy="50820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62262" y="3023649"/>
            <a:ext cx="3267075" cy="387667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87364" y="2722955"/>
            <a:ext cx="4621356" cy="38082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07077" y="945624"/>
            <a:ext cx="4458002" cy="260508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23771109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1890" y="872836"/>
            <a:ext cx="4478483" cy="59851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10991" y="714377"/>
            <a:ext cx="4021282" cy="555913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56863" y="1984662"/>
            <a:ext cx="3501737" cy="458758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8688" y="52878"/>
            <a:ext cx="6023370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14434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1691" y="355024"/>
            <a:ext cx="3043237" cy="50387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05657" y="276658"/>
            <a:ext cx="3330287" cy="48387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73264" y="276658"/>
            <a:ext cx="3257550" cy="46005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27964" y="3827751"/>
            <a:ext cx="4843028" cy="28120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14017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9382" y="145471"/>
            <a:ext cx="4547753" cy="608907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09756" y="316920"/>
            <a:ext cx="4277590" cy="574617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3039601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5084" y="72737"/>
            <a:ext cx="3501736" cy="52889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17373" y="72737"/>
            <a:ext cx="3823855" cy="53824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34745" y="748144"/>
            <a:ext cx="3290454" cy="49252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83427" y="3345873"/>
            <a:ext cx="2867891" cy="34186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89019" y="4135582"/>
            <a:ext cx="4021283" cy="25353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814616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3963" y="135080"/>
            <a:ext cx="5299363" cy="624493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5850080" y="280553"/>
            <a:ext cx="5543572" cy="39858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1196985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2010" y="155862"/>
            <a:ext cx="2466109" cy="358486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88252" y="187027"/>
            <a:ext cx="2535382" cy="332509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2010" y="4104409"/>
            <a:ext cx="4779820" cy="250421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37659" y="3127659"/>
            <a:ext cx="4145973" cy="220287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23353" y="4358985"/>
            <a:ext cx="4402895" cy="24003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03768" y="379268"/>
            <a:ext cx="4346861" cy="274839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4174832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8091" y="754427"/>
            <a:ext cx="3228975" cy="4686300"/>
          </a:xfrm>
          <a:prstGeom prst="rect">
            <a:avLst/>
          </a:prstGeom>
        </p:spPr>
      </p:pic>
      <p:pic>
        <p:nvPicPr>
          <p:cNvPr id="3" name="Picture 2" descr="http://women.mybabbie.ru/image/687474703a2f2f72616d6b692d70686f746f73686f702e6e61726f642e72752f696d616765732f72616d6b615f39392e706e67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13857" y="153691"/>
            <a:ext cx="4657441" cy="656922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556830" y="1080655"/>
            <a:ext cx="577965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</a:p>
          <a:p>
            <a:r>
              <a:rPr lang="ru-RU" dirty="0" smtClean="0"/>
              <a:t>ФИО: Хисамутдинова </a:t>
            </a:r>
            <a:r>
              <a:rPr lang="ru-RU" dirty="0" err="1" smtClean="0"/>
              <a:t>Альфинур</a:t>
            </a:r>
            <a:r>
              <a:rPr lang="ru-RU" dirty="0" smtClean="0"/>
              <a:t> </a:t>
            </a:r>
            <a:r>
              <a:rPr lang="ru-RU" dirty="0" err="1" smtClean="0"/>
              <a:t>Мухаметнуровна</a:t>
            </a:r>
            <a:endParaRPr lang="ru-RU" dirty="0" smtClean="0"/>
          </a:p>
          <a:p>
            <a:r>
              <a:rPr lang="ru-RU" dirty="0" smtClean="0"/>
              <a:t>Дата рождения: 27.01.1966</a:t>
            </a:r>
          </a:p>
          <a:p>
            <a:r>
              <a:rPr lang="ru-RU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Окончила Енисейское педагогическое училище, </a:t>
            </a:r>
          </a:p>
          <a:p>
            <a:r>
              <a:rPr lang="ru-RU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 1985г.</a:t>
            </a:r>
          </a:p>
          <a:p>
            <a:r>
              <a:rPr lang="ru-RU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Специальность по диплому: Учитель начальных классов, воспитатель.</a:t>
            </a:r>
          </a:p>
          <a:p>
            <a:pPr algn="just">
              <a:defRPr/>
            </a:pPr>
            <a:r>
              <a:rPr lang="ru-RU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Дополнительное образование: Педагог по работе</a:t>
            </a:r>
          </a:p>
          <a:p>
            <a:pPr algn="just">
              <a:defRPr/>
            </a:pPr>
            <a:r>
              <a:rPr lang="ru-RU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детьми нарушением речи</a:t>
            </a:r>
          </a:p>
          <a:p>
            <a:pPr algn="just">
              <a:defRPr/>
            </a:pPr>
            <a:r>
              <a:rPr lang="ru-RU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Должность : Воспитатель.</a:t>
            </a:r>
          </a:p>
          <a:p>
            <a:pPr algn="just">
              <a:defRPr/>
            </a:pPr>
            <a:r>
              <a:rPr lang="ru-RU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Педагогический стаж в занимаемой должности </a:t>
            </a:r>
          </a:p>
          <a:p>
            <a:pPr algn="just">
              <a:defRPr/>
            </a:pPr>
            <a:r>
              <a:rPr lang="ru-RU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9лет 2 мес.</a:t>
            </a:r>
          </a:p>
          <a:p>
            <a:endParaRPr lang="ru-RU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25580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7372" y="-187037"/>
            <a:ext cx="4378036" cy="588125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7206" y="176645"/>
            <a:ext cx="3823854" cy="551757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74083" y="623452"/>
            <a:ext cx="4651662" cy="586047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1050616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52654" y="893619"/>
            <a:ext cx="4682836" cy="562148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6082" y="228600"/>
            <a:ext cx="4658590" cy="601114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1134892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39591" y="1298862"/>
            <a:ext cx="4104409" cy="520584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4010" y="904008"/>
            <a:ext cx="3719945" cy="51954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1545" y="72736"/>
            <a:ext cx="5941347" cy="62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1872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528156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-169718"/>
            <a:ext cx="8596668" cy="1320800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                       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975" y="490682"/>
            <a:ext cx="6517189" cy="641964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867890" y="0"/>
            <a:ext cx="51123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</a:rPr>
              <a:t>Эссе </a:t>
            </a:r>
            <a:r>
              <a:rPr lang="ru-RU" sz="2000" b="1" dirty="0" smtClean="0">
                <a:solidFill>
                  <a:srgbClr val="FF0000"/>
                </a:solidFill>
              </a:rPr>
              <a:t>«Воспитатель – это…»</a:t>
            </a:r>
            <a:endParaRPr lang="ru-RU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92000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053" y="656732"/>
            <a:ext cx="5941347" cy="541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740095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1545" y="595628"/>
            <a:ext cx="5891645" cy="550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11124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3906" y="1039091"/>
            <a:ext cx="8875060" cy="525780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9375" y="0"/>
            <a:ext cx="3523793" cy="98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447050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9997" y="758536"/>
            <a:ext cx="8875060" cy="586047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737602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0717" y="160194"/>
            <a:ext cx="6123276" cy="37909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96790" y="2867891"/>
            <a:ext cx="5756565" cy="366799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35630346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56563" y="892841"/>
            <a:ext cx="5122718" cy="3616814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1890" y="394077"/>
            <a:ext cx="4208319" cy="598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078387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181</TotalTime>
  <Words>58</Words>
  <Application>Microsoft Office PowerPoint</Application>
  <PresentationFormat>Произвольный</PresentationFormat>
  <Paragraphs>15</Paragraphs>
  <Slides>23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Аспект</vt:lpstr>
      <vt:lpstr>Слайд 1</vt:lpstr>
      <vt:lpstr>Слайд 2</vt:lpstr>
      <vt:lpstr>                        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Добрая дорога</dc:title>
  <dc:creator>rasilya91@mail.ru</dc:creator>
  <cp:lastModifiedBy>User</cp:lastModifiedBy>
  <cp:revision>66</cp:revision>
  <dcterms:created xsi:type="dcterms:W3CDTF">2022-03-18T07:06:00Z</dcterms:created>
  <dcterms:modified xsi:type="dcterms:W3CDTF">2022-06-15T04:09:14Z</dcterms:modified>
</cp:coreProperties>
</file>