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75" r:id="rId4"/>
    <p:sldId id="299" r:id="rId5"/>
    <p:sldId id="279" r:id="rId6"/>
    <p:sldId id="302" r:id="rId7"/>
    <p:sldId id="290" r:id="rId8"/>
    <p:sldId id="304" r:id="rId9"/>
    <p:sldId id="292" r:id="rId10"/>
    <p:sldId id="261" r:id="rId11"/>
    <p:sldId id="317" r:id="rId12"/>
    <p:sldId id="291" r:id="rId13"/>
    <p:sldId id="262" r:id="rId14"/>
    <p:sldId id="265" r:id="rId15"/>
    <p:sldId id="293" r:id="rId16"/>
    <p:sldId id="294" r:id="rId17"/>
    <p:sldId id="306" r:id="rId18"/>
    <p:sldId id="300" r:id="rId19"/>
    <p:sldId id="312" r:id="rId20"/>
    <p:sldId id="313" r:id="rId21"/>
    <p:sldId id="31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66"/>
    <a:srgbClr val="33CC33"/>
    <a:srgbClr val="CCFF99"/>
    <a:srgbClr val="66FF66"/>
    <a:srgbClr val="99FF66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24" autoAdjust="0"/>
  </p:normalViewPr>
  <p:slideViewPr>
    <p:cSldViewPr>
      <p:cViewPr>
        <p:scale>
          <a:sx n="77" d="100"/>
          <a:sy n="77" d="100"/>
        </p:scale>
        <p:origin x="-1170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996C8-3356-4D0F-B1DC-839C7FF93A0D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1B1E4-A5E1-4911-95F0-F4A345CBD4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1B1E4-A5E1-4911-95F0-F4A345CBD40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67544" y="836712"/>
            <a:ext cx="3600400" cy="5184576"/>
            <a:chOff x="5148064" y="764704"/>
            <a:chExt cx="3600400" cy="5184576"/>
          </a:xfrm>
        </p:grpSpPr>
        <p:pic>
          <p:nvPicPr>
            <p:cNvPr id="4" name="Рисунок 3" descr="112 - копия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0112" y="1124744"/>
              <a:ext cx="2736304" cy="4392488"/>
            </a:xfrm>
            <a:prstGeom prst="rect">
              <a:avLst/>
            </a:prstGeom>
          </p:spPr>
        </p:pic>
        <p:sp>
          <p:nvSpPr>
            <p:cNvPr id="9" name="Рамка 8"/>
            <p:cNvSpPr/>
            <p:nvPr/>
          </p:nvSpPr>
          <p:spPr>
            <a:xfrm>
              <a:off x="5148064" y="764704"/>
              <a:ext cx="3600400" cy="5184576"/>
            </a:xfrm>
            <a:prstGeom prst="frame">
              <a:avLst/>
            </a:prstGeom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35896" y="1772816"/>
            <a:ext cx="5256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Пинчук Светлана Емельяновна</a:t>
            </a:r>
          </a:p>
          <a:p>
            <a:pPr algn="r"/>
            <a:endParaRPr lang="ru-RU" sz="3200" b="1" i="1" dirty="0" smtClean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r"/>
            <a:r>
              <a:rPr lang="ru-RU" sz="32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воспитатель </a:t>
            </a:r>
          </a:p>
          <a:p>
            <a:pPr algn="r"/>
            <a:r>
              <a:rPr lang="ru-RU" sz="32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МБДОУ «Детский сад №55 «Радость»</a:t>
            </a:r>
            <a:endParaRPr lang="ru-RU" sz="3200" b="1" i="1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6646"/>
            <a:ext cx="8352928" cy="850106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Результаты деятельности педагога на уровне города Лесосибирска</a:t>
            </a:r>
            <a:endParaRPr lang="ru-RU" sz="2800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Svetlana\Desktop\аттестация\ФОТО\грамоты\ГОРОД\1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871" y="1557312"/>
            <a:ext cx="3382105" cy="468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27" name="Picture 3" descr="C:\Users\Svetlana\Desktop\аттестация\ФОТО\CLIzqvw6j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5232" y="1917272"/>
            <a:ext cx="3427168" cy="396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lana\Desktop\грамот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3528392" cy="5328592"/>
          </a:xfrm>
          <a:prstGeom prst="rect">
            <a:avLst/>
          </a:prstGeom>
          <a:noFill/>
        </p:spPr>
      </p:pic>
      <p:pic>
        <p:nvPicPr>
          <p:cNvPr id="2" name="Picture 2" descr="C:\Users\Svetlana\Desktop\грамот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764704"/>
            <a:ext cx="345638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\Desktop\аттестация\ФОТО\грамоты\ГОРОД\2 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2579206" cy="37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2052" name="Picture 4" descr="C:\Users\Svetlana\Desktop\аттестация\ФОТО\грамоты\ГОРОД\1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8430" y="404664"/>
            <a:ext cx="2651752" cy="37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2051" name="Picture 3" descr="C:\Users\Svetlana\Desktop\аттестация\ФОТО\грамоты\ГОРОД\4 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673336"/>
            <a:ext cx="2614270" cy="37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vetlana\Desktop\аттестация\ФОТО\грамоты\ГОРОД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851" y="908720"/>
            <a:ext cx="7686573" cy="540016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5338936" cy="56207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Участие в ГМО</a:t>
            </a:r>
            <a:endParaRPr lang="ru-RU" sz="2800" b="1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7200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Результаты деятельности педагога на уровне ДОУ</a:t>
            </a:r>
            <a:endParaRPr lang="ru-RU" sz="2800" b="1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7" name="Picture 5" descr="C:\Users\Svetlana\Desktop\аттестация\ФОТО\CAM01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64" y="3717032"/>
            <a:ext cx="3384396" cy="28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3076" name="Picture 4" descr="C:\Users\Svetlana\Desktop\аттестация\ФОТО\CAM0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448" y="1124744"/>
            <a:ext cx="2160000" cy="28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3075" name="Picture 3" descr="C:\Users\Svetlana\Desktop\аттестация\ФОТО\CAM00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144" y="1125104"/>
            <a:ext cx="2160000" cy="28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75928" y="1052736"/>
            <a:ext cx="272792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Участие в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конкурсе-смотре зимних участков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2050" name="Picture 2" descr="C:\Users\Svetlana\Desktop\аттестация\ФОТО\грамоты\САД\3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053" y="2420888"/>
            <a:ext cx="2728795" cy="396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Svetlana\Desktop\аттестация\ФОТО\ПДД\CAM00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67" y="1052736"/>
            <a:ext cx="2934624" cy="25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16" name="Picture 3" descr="C:\Users\Svetlana\Desktop\аттестация\ФОТО\ПДД\CAM00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8424" y="908720"/>
            <a:ext cx="2178032" cy="25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17" name="Picture 4" descr="C:\Users\Svetlana\Desktop\аттестация\ФОТО\ПДД\CAM00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6285" y="3789040"/>
            <a:ext cx="2697883" cy="25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18" name="Picture 5" descr="C:\Users\Svetlana\Desktop\аттестация\ФОТО\ПДД\CAM00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3" y="3717032"/>
            <a:ext cx="2378693" cy="25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23528" y="836712"/>
            <a:ext cx="272792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Участие в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конкурсе-смотре </a:t>
            </a:r>
            <a:r>
              <a:rPr lang="ru-RU" sz="20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  <a:ea typeface="+mj-ea"/>
                <a:cs typeface="+mj-cs"/>
              </a:rPr>
              <a:t>«Лучший уголок по ПДД»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026" name="Picture 2" descr="C:\Users\Svetlana\Desktop\аттестация\ФОТО\грамоты\САД\4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343" y="2133296"/>
            <a:ext cx="2744489" cy="396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bg1">
                <a:lumMod val="75000"/>
                <a:lumOff val="25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аттестация\ФОТО\Физ.центр\th-Hu3X8rt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318" y="1557312"/>
            <a:ext cx="3505666" cy="468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72008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Участие в конкурсе </a:t>
            </a:r>
            <a:br>
              <a:rPr lang="ru-RU" sz="28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</a:br>
            <a:r>
              <a:rPr lang="ru-RU" sz="28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«Лучший спортивный уголок»</a:t>
            </a:r>
            <a:endParaRPr lang="ru-RU" sz="2800" b="1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" name="Picture 2" descr="C:\Users\Svetlana\Desktop\аттестация\ФОТО\грамоты\САД\5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6576" y="1557312"/>
            <a:ext cx="3365824" cy="46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vetlana\Desktop\аттестация\ФОТО\грамоты\САД\7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4032448" cy="4154377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6147" name="Picture 3" descr="E:\с ноута\РАБОТА\АССАМБЛЕЯ\РАДУГА\Логинова_огор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816424" cy="5397652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98246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Участие в смотре-конкурсе «Огород на окне»</a:t>
            </a:r>
            <a:endParaRPr lang="ru-RU" b="1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vetlana\Desktop\аттестация\ФОТО\IMAG6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548680"/>
            <a:ext cx="2344721" cy="288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172" name="Picture 4" descr="C:\Users\Svetlana\Desktop\аттестация\ФОТО\IMAG6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645024"/>
            <a:ext cx="2839678" cy="288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173" name="Picture 5" descr="C:\Users\Svetlana\Desktop\аттестация\ФОТО\грамоты\FullSizeRend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96143"/>
            <a:ext cx="3600400" cy="5129201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99592" y="404664"/>
            <a:ext cx="272792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  <a:ea typeface="+mj-ea"/>
                <a:cs typeface="+mj-cs"/>
              </a:rPr>
              <a:t>Мои творческие воспитанники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Svetlana\Desktop\аттестация\самый умный\1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924944"/>
            <a:ext cx="2748480" cy="378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176" name="Picture 8" descr="C:\Users\Svetlana\Desktop\аттестация\ФОТО\IMG-20180222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2656"/>
            <a:ext cx="4320480" cy="2433645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177" name="Picture 9" descr="C:\Users\Svetlana\Desktop\аттестация\ФОТО\IMG-20180222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3" y="2924944"/>
            <a:ext cx="2908748" cy="378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178" name="Picture 10" descr="C:\Users\Svetlana\Desktop\аттестация\ФОТО\грамоты\ГОРОД\diplom_umni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924944"/>
            <a:ext cx="2646513" cy="378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51520" y="1126485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Участие в конкурсе «Умники и умницы»</a:t>
            </a:r>
            <a:endParaRPr lang="ru-RU" b="1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1907704" y="260648"/>
            <a:ext cx="5112568" cy="2880320"/>
          </a:xfrm>
          <a:prstGeom prst="foldedCorner">
            <a:avLst/>
          </a:prstGeom>
          <a:gradFill>
            <a:gsLst>
              <a:gs pos="0">
                <a:srgbClr val="CCCCFF">
                  <a:alpha val="0"/>
                </a:srgbClr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400" i="1" u="sng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2400" i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Образование:</a:t>
            </a:r>
          </a:p>
          <a:p>
            <a:pPr algn="ctr"/>
            <a:r>
              <a:rPr lang="ru-RU" sz="2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Средне-специальное</a:t>
            </a:r>
            <a:r>
              <a:rPr lang="ru-RU" sz="24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24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в 1983 году окончила Енисейское педагогическое училище по специальности: учитель начальных классов</a:t>
            </a:r>
          </a:p>
          <a:p>
            <a:pPr algn="ctr"/>
            <a:endParaRPr lang="ru-RU" sz="2800" dirty="0" smtClean="0">
              <a:solidFill>
                <a:schemeClr val="bg1"/>
              </a:solidFill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4788024" y="3717032"/>
            <a:ext cx="4032448" cy="2304256"/>
          </a:xfrm>
          <a:prstGeom prst="foldedCorner">
            <a:avLst/>
          </a:prstGeom>
          <a:gradFill>
            <a:gsLst>
              <a:gs pos="0">
                <a:srgbClr val="CCCCFF">
                  <a:alpha val="0"/>
                </a:srgbClr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i="1" u="sng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2400" i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Квалификационная категория</a:t>
            </a:r>
            <a:r>
              <a:rPr lang="ru-RU" sz="24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:</a:t>
            </a:r>
          </a:p>
          <a:p>
            <a:pPr algn="ctr"/>
            <a:r>
              <a:rPr lang="ru-RU" sz="2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первая</a:t>
            </a:r>
            <a:endParaRPr lang="ru-RU" sz="2400" b="1" i="1" dirty="0">
              <a:solidFill>
                <a:schemeClr val="bg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323528" y="3717032"/>
            <a:ext cx="4104456" cy="2376264"/>
          </a:xfrm>
          <a:prstGeom prst="foldedCorner">
            <a:avLst/>
          </a:prstGeom>
          <a:gradFill>
            <a:gsLst>
              <a:gs pos="0">
                <a:srgbClr val="CCCCFF">
                  <a:alpha val="0"/>
                </a:srgbClr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i="1" u="sng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2400" i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Педагогический стаж работы</a:t>
            </a:r>
            <a:r>
              <a:rPr lang="ru-RU" sz="24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:</a:t>
            </a:r>
          </a:p>
          <a:p>
            <a:pPr algn="ctr"/>
            <a:r>
              <a:rPr lang="ru-RU" sz="2400" b="1" i="1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39 </a:t>
            </a:r>
            <a:r>
              <a:rPr lang="ru-RU" sz="24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Svetlana\Desktop\аттестация\ФОТО\20180228_104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98384"/>
            <a:ext cx="4824536" cy="3418848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8197" name="Picture 5" descr="C:\Users\Svetlana\Desktop\аттестация\ФОТО\20180228_105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196752"/>
            <a:ext cx="2569037" cy="43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99592" y="1270501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Участие в конкурсе «Солнышко в ладошках - 2018»</a:t>
            </a:r>
            <a:endParaRPr lang="ru-RU" b="1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etlana\Desktop\аттестация\ФОТО\djozr6jSS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3296"/>
            <a:ext cx="3505666" cy="46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4099" name="Picture 3" descr="C:\Users\Svetlana\Desktop\аттестация\ФОТО\-YT9aMJFdg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3296"/>
            <a:ext cx="3505666" cy="46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11760" y="550421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Участие в конкурсе «Солнышко в ладошках – 2019»</a:t>
            </a:r>
            <a:endParaRPr lang="ru-RU" b="1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5338936" cy="562074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Повышение квалификации</a:t>
            </a:r>
            <a:endParaRPr lang="ru-RU" sz="2800" b="1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Svetlana\Desktop\аттестация\ФОТО\грамоты\ПОВЫШЕНИЕ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580835" cy="540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etlana\Desktop\аттестация\ФОТО\5 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924944"/>
            <a:ext cx="5025112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5" name="Picture 3" descr="C:\Users\Svetlana\Desktop\аттестация\ФОТО\грамоты\ПОВЫШЕНИЕ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5305306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850106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Результаты деятельности педагога на уровне края, России </a:t>
            </a:r>
            <a:endParaRPr lang="ru-RU" sz="2800" i="1" dirty="0">
              <a:solidFill>
                <a:schemeClr val="bg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" name="Picture 2" descr="C:\Users\Svetlana\Desktop\аттестация\2019-09-16 8\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136" y="1341048"/>
            <a:ext cx="3553848" cy="25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9" name="Picture 3" descr="C:\Users\Svetlana\Desktop\аттестация\2019-09-16 8\10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05344"/>
            <a:ext cx="3549798" cy="25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1027" name="Picture 3" descr="E:\с ноута\РАБОТА\BABY-ART\Пинчук Светлана Емельяновна (1)\Сертификат куратора_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1048"/>
            <a:ext cx="3563862" cy="25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1028" name="Picture 4" descr="C:\Users\Svetlana\Desktop\аттестация\ФОТО\грамоты\СТЕНГАЗЕТА РАКЕТА В КОСМОС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221088"/>
            <a:ext cx="3781663" cy="2015943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vetlana\Desktop\аттестация\ФОТО\грамоты\РФ\10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481" y="369080"/>
            <a:ext cx="2748479" cy="37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7" name="Picture 2" descr="C:\Users\Svetlana\Desktop\аттестация\к 9 мая\5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654" y="369080"/>
            <a:ext cx="2697690" cy="37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2053" name="Picture 5" descr="C:\Users\Svetlana\Desktop\аттестация\ФОТО\грамоты\IMG_4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274034"/>
            <a:ext cx="3995936" cy="2323318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C:\Users\Svetlana\Desktop\аттестация\ФОТО\грамоты\РФ\FullSizeRende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45313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101" name="Picture 5" descr="C:\Users\Svetlana\Desktop\аттестация\ФОТО\грамоты\РФ\FullSizeRende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2526254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103" name="Picture 7" descr="C:\Users\Svetlana\Desktop\аттестация\ФОТО\грамоты\РФ\FullSizeRender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0"/>
            <a:ext cx="2535014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104" name="Picture 8" descr="C:\Users\Svetlana\Desktop\аттестация\ФОТО\грамоты\РФ\FullSizeRender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258000"/>
            <a:ext cx="2514064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Picture 4" descr="C:\Users\Svetlana\Desktop\аттестация\ФОТО\грамоты\РФ\FullSizeRender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700808"/>
            <a:ext cx="2512356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Picture 6" descr="C:\Users\Svetlana\Desktop\аттестация\ФОТО\грамоты\РФ\FullSizeRender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1574" y="0"/>
            <a:ext cx="2522426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5" name="Picture 9" descr="C:\Users\Svetlana\Desktop\аттестация\ФОТО\грамоты\РФ\FullSizeRend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3258000"/>
            <a:ext cx="2519653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ТА\1950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6512" y="116632"/>
            <a:ext cx="2291872" cy="324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5" name="Picture 3" descr="C:\Users\Svetlana\Desktop\аттестация\ФОТО\21109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501008"/>
            <a:ext cx="2291873" cy="324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6" name="Picture 3" descr="C:\Users\Svetlana\Desktop\аттестация\ФОТО\грамоты\РФ\9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095" y="3573336"/>
            <a:ext cx="4136953" cy="288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pic>
        <p:nvPicPr>
          <p:cNvPr id="8194" name="Picture 2" descr="C:\Users\Svetlana\Desktop\IMG_69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60648"/>
            <a:ext cx="4752528" cy="3168352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\Desktop\аттестация\ФОТО\Физ.центр\20170924_110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700808"/>
            <a:ext cx="5760000" cy="432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63688" y="232772"/>
            <a:ext cx="55446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Участие во Всероссийском дне бега «Кросс Нации – 2017»</a:t>
            </a:r>
            <a:endParaRPr lang="ru-RU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C:\Users\Svetlana\Desktop\аттестация\ФОТО\грамоты\РФ\8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1248"/>
            <a:ext cx="2517979" cy="3600000"/>
          </a:xfrm>
          <a:prstGeom prst="rect">
            <a:avLst/>
          </a:prstGeom>
          <a:noFill/>
          <a:effectLst>
            <a:outerShdw blurRad="292100" dist="139700" dir="2700000" algn="tl" rotWithShape="0">
              <a:schemeClr val="accent4">
                <a:lumMod val="50000"/>
                <a:alpha val="6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1689</TotalTime>
  <Words>133</Words>
  <Application>Microsoft Office PowerPoint</Application>
  <PresentationFormat>Экран (4:3)</PresentationFormat>
  <Paragraphs>30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Повышение квалификации</vt:lpstr>
      <vt:lpstr>Слайд 4</vt:lpstr>
      <vt:lpstr>Результаты деятельности педагога на уровне края, России </vt:lpstr>
      <vt:lpstr>Слайд 6</vt:lpstr>
      <vt:lpstr>Слайд 7</vt:lpstr>
      <vt:lpstr>Слайд 8</vt:lpstr>
      <vt:lpstr>Слайд 9</vt:lpstr>
      <vt:lpstr>Результаты деятельности педагога на уровне города Лесосибирска</vt:lpstr>
      <vt:lpstr>Слайд 11</vt:lpstr>
      <vt:lpstr>Слайд 12</vt:lpstr>
      <vt:lpstr>Участие в ГМО</vt:lpstr>
      <vt:lpstr>Результаты деятельности педагога на уровне ДОУ</vt:lpstr>
      <vt:lpstr>Слайд 15</vt:lpstr>
      <vt:lpstr>Участие в конкурсе  «Лучший спортивный уголок»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Svetlana</cp:lastModifiedBy>
  <cp:revision>201</cp:revision>
  <dcterms:created xsi:type="dcterms:W3CDTF">2017-01-10T21:49:13Z</dcterms:created>
  <dcterms:modified xsi:type="dcterms:W3CDTF">2022-03-20T12:43:45Z</dcterms:modified>
</cp:coreProperties>
</file>