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5" r:id="rId7"/>
    <p:sldId id="264" r:id="rId8"/>
    <p:sldId id="266" r:id="rId9"/>
    <p:sldId id="267" r:id="rId10"/>
    <p:sldId id="268" r:id="rId11"/>
    <p:sldId id="269" r:id="rId12"/>
    <p:sldId id="261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8" r:id="rId21"/>
    <p:sldId id="279" r:id="rId22"/>
    <p:sldId id="280" r:id="rId23"/>
    <p:sldId id="282" r:id="rId24"/>
    <p:sldId id="281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80" d="100"/>
          <a:sy n="80" d="100"/>
        </p:scale>
        <p:origin x="-1512" y="-25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24.01.2020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2428868"/>
          </a:xfrm>
          <a:blipFill>
            <a:blip r:embed="rId2"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МБДОУ «Детский сад №55 «Радость» г.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Лесосибирска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2285992"/>
            <a:ext cx="9144000" cy="4572008"/>
          </a:xfrm>
          <a:blipFill>
            <a:blip r:embed="rId2"/>
            <a:tile tx="0" ty="0" sx="100000" sy="100000" flip="none" algn="tl"/>
          </a:blipFill>
        </p:spPr>
        <p:txBody>
          <a:bodyPr>
            <a:normAutofit lnSpcReduction="10000"/>
          </a:bodyPr>
          <a:lstStyle/>
          <a:p>
            <a:r>
              <a:rPr lang="ru-RU" sz="5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«Настольный театр своими руками»</a:t>
            </a:r>
          </a:p>
          <a:p>
            <a:endParaRPr lang="ru-RU" sz="31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 smtClean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Автор: воспитатель младшей группы «Шалунишки» </a:t>
            </a:r>
            <a:r>
              <a:rPr lang="ru-RU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Галлямутдинова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Гюзель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Нуримановна</a:t>
            </a:r>
            <a:endPara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Октябрь 2019 г.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28604"/>
          </a:xfrm>
          <a:blipFill>
            <a:blip r:embed="rId2"/>
            <a:tile tx="0" ty="0" sx="100000" sy="100000" flip="none" algn="tl"/>
          </a:blipFill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Лес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428604"/>
            <a:ext cx="9144000" cy="642939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28604"/>
          </a:xfrm>
          <a:blipFill>
            <a:blip r:embed="rId2"/>
            <a:tile tx="0" ty="0" sx="100000" sy="100000" flip="none" algn="tl"/>
          </a:blipFill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-Настольный театр готов!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428604"/>
            <a:ext cx="9144000" cy="642939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43050"/>
          </a:xfrm>
          <a:blipFill>
            <a:blip r:embed="rId2"/>
            <a:tile tx="0" ty="0" sx="100000" sy="100000" flip="none" algn="tl"/>
          </a:blipFill>
        </p:spPr>
        <p:txBody>
          <a:bodyPr>
            <a:normAutofit fontScale="90000"/>
          </a:bodyPr>
          <a:lstStyle/>
          <a:p>
            <a:r>
              <a:rPr lang="ru-RU" sz="31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Использование кукол-персонажей в разных режимных моментах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643050"/>
            <a:ext cx="9144000" cy="5214950"/>
          </a:xfrm>
          <a:blipFill>
            <a:blip r:embed="rId2"/>
            <a:tile tx="0" ty="0" sx="100000" sy="100000" flip="none" algn="tl"/>
          </a:blipFill>
        </p:spPr>
        <p:txBody>
          <a:bodyPr>
            <a:normAutofit/>
          </a:bodyPr>
          <a:lstStyle/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-во время утреннего приема;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-в НОД (введение сказочного персонажа, инсценировки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потешек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сказок, стихов, песенок);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-в самостоятельной деятельности детей (творческие игры);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-во время приема детьми пищи;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-на прогулке            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00042"/>
          </a:xfrm>
          <a:blipFill>
            <a:blip r:embed="rId2"/>
            <a:tile tx="0" ty="0" sx="100000" sy="100000" flip="none" algn="tl"/>
          </a:blipFill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-Персонажи в шкатулках стоят и ждут ребят!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500042"/>
            <a:ext cx="9144000" cy="635795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00042"/>
          </a:xfrm>
          <a:blipFill>
            <a:blip r:embed="rId2"/>
            <a:tile tx="0" ty="0" sx="100000" sy="100000" flip="none" algn="tl"/>
          </a:blipFill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-Шкатулка открывается, сказка начинается…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1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500042"/>
            <a:ext cx="9144000" cy="635795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28604"/>
          </a:xfrm>
          <a:blipFill>
            <a:blip r:embed="rId2"/>
            <a:tile tx="0" ty="0" sx="100000" sy="100000" flip="none" algn="tl"/>
          </a:blipFill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Сказка «Курочка Ряба»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1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428604"/>
            <a:ext cx="9144000" cy="642939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57166"/>
          </a:xfrm>
          <a:blipFill>
            <a:blip r:embed="rId2"/>
            <a:tile tx="0" ty="0" sx="100000" sy="100000" flip="none" algn="tl"/>
          </a:blipFill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Сказка «Колобок»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1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357166"/>
            <a:ext cx="9144000" cy="650083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57166"/>
          </a:xfrm>
          <a:blipFill>
            <a:blip r:embed="rId2"/>
            <a:tile tx="0" ty="0" sx="100000" sy="100000" flip="none" algn="tl"/>
          </a:blipFill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Сказка «Маша и медведь»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1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357166"/>
            <a:ext cx="9144000" cy="650083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28604"/>
          </a:xfrm>
          <a:blipFill>
            <a:blip r:embed="rId2"/>
            <a:tile tx="0" ty="0" sx="100000" sy="100000" flip="none" algn="tl"/>
          </a:blipFill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Сказка «Репка»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1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428604"/>
            <a:ext cx="9144000" cy="642939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57166"/>
          </a:xfrm>
          <a:blipFill>
            <a:blip r:embed="rId2"/>
            <a:tile tx="0" ty="0" sx="100000" sy="100000" flip="none" algn="tl"/>
          </a:blipFill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Сказка «Теремок»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1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357166"/>
            <a:ext cx="9144000" cy="650083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857999"/>
          </a:xfrm>
          <a:blipFill>
            <a:blip r:embed="rId2"/>
            <a:tile tx="0" ty="0" sx="100000" sy="100000" flip="none" algn="tl"/>
          </a:blipFill>
        </p:spPr>
        <p:txBody>
          <a:bodyPr>
            <a:normAutofit/>
          </a:bodyPr>
          <a:lstStyle/>
          <a:p>
            <a:pPr algn="l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Театрализованная деятельность в детском саду 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Свободная, самостоятельная, творческая, игровая деятельность с  высокой эмоциональной насыщенностью, возникающая по личной инициативе ребенка. 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Связана с восприятием произведений театрального искусства и воспроизведением приобретенных представлений, впечатлений, чувств.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28604"/>
          </a:xfrm>
          <a:blipFill>
            <a:blip r:embed="rId2"/>
            <a:tile tx="0" ty="0" sx="100000" sy="100000" flip="none" algn="tl"/>
          </a:blipFill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Сказка «Теремок»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2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428604"/>
            <a:ext cx="9144000" cy="642939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28604"/>
          </a:xfrm>
          <a:blipFill>
            <a:blip r:embed="rId2"/>
            <a:tile tx="0" ty="0" sx="100000" sy="100000" flip="none" algn="tl"/>
          </a:blipFill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Игры в свободной деятельности детей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2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428604"/>
            <a:ext cx="9144000" cy="642939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00042"/>
          </a:xfrm>
          <a:blipFill>
            <a:blip r:embed="rId2"/>
            <a:tile tx="0" ty="0" sx="100000" sy="100000" flip="none" algn="tl"/>
          </a:blipFill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Возможность превращения в пальчиковый театр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2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500042"/>
            <a:ext cx="9144000" cy="635795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42918"/>
          </a:xfrm>
          <a:blipFill>
            <a:blip r:embed="rId2"/>
            <a:tile tx="0" ty="0" sx="100000" sy="100000" flip="none" algn="tl"/>
          </a:blipFill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Достижения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Гюзель\Desktop\Достижения педагога на уровне города\img61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1" y="642918"/>
            <a:ext cx="4571999" cy="6215082"/>
          </a:xfrm>
          <a:prstGeom prst="rect">
            <a:avLst/>
          </a:prstGeom>
          <a:noFill/>
        </p:spPr>
      </p:pic>
      <p:pic>
        <p:nvPicPr>
          <p:cNvPr id="1027" name="Picture 3" descr="C:\Users\Гюзель\Desktop\Достижения педагога и воспитанников в ДОУ\img66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42918"/>
            <a:ext cx="4571999" cy="62150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blipFill>
            <a:blip r:embed="rId2"/>
            <a:tile tx="0" ty="0" sx="100000" sy="100000" flip="none" algn="tl"/>
          </a:blipFill>
        </p:spPr>
        <p:txBody>
          <a:bodyPr>
            <a:normAutofit/>
          </a:bodyPr>
          <a:lstStyle/>
          <a:p>
            <a:pPr>
              <a:buNone/>
            </a:pPr>
            <a:endParaRPr lang="ru-RU" sz="5400" dirty="0" smtClean="0"/>
          </a:p>
          <a:p>
            <a:pPr>
              <a:buNone/>
            </a:pPr>
            <a:endParaRPr lang="ru-RU" sz="5400" dirty="0" smtClean="0"/>
          </a:p>
          <a:p>
            <a:pPr>
              <a:buNone/>
            </a:pPr>
            <a:r>
              <a:rPr lang="ru-RU" sz="5400" dirty="0" smtClean="0"/>
              <a:t>    </a:t>
            </a:r>
          </a:p>
          <a:p>
            <a:pPr>
              <a:buNone/>
            </a:pPr>
            <a:r>
              <a:rPr lang="ru-RU" sz="5400" dirty="0" smtClean="0"/>
              <a:t>       </a:t>
            </a:r>
            <a:r>
              <a:rPr lang="ru-RU" sz="5400" b="1" dirty="0" smtClean="0">
                <a:solidFill>
                  <a:schemeClr val="accent2">
                    <a:lumMod val="75000"/>
                  </a:schemeClr>
                </a:solidFill>
              </a:rPr>
              <a:t>Спасибо за </a:t>
            </a:r>
            <a:r>
              <a:rPr lang="ru-RU" sz="5400" b="1" dirty="0" smtClean="0">
                <a:solidFill>
                  <a:schemeClr val="accent2">
                    <a:lumMod val="75000"/>
                  </a:schemeClr>
                </a:solidFill>
              </a:rPr>
              <a:t>внимание!</a:t>
            </a:r>
          </a:p>
          <a:p>
            <a:pPr>
              <a:buNone/>
            </a:pPr>
            <a:r>
              <a:rPr lang="ru-RU" sz="5400" b="1" dirty="0" smtClean="0">
                <a:solidFill>
                  <a:schemeClr val="accent2">
                    <a:lumMod val="75000"/>
                  </a:schemeClr>
                </a:solidFill>
                <a:sym typeface="Wingdings" pitchFamily="2" charset="2"/>
              </a:rPr>
              <a:t>                         </a:t>
            </a:r>
            <a:endParaRPr lang="ru-RU" sz="5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857999"/>
          </a:xfrm>
          <a:blipFill>
            <a:blip r:embed="rId2"/>
            <a:tile tx="0" ty="0" sx="100000" sy="100000" flip="none" algn="tl"/>
          </a:blipFill>
        </p:spPr>
        <p:txBody>
          <a:bodyPr>
            <a:normAutofit fontScale="90000"/>
          </a:bodyPr>
          <a:lstStyle/>
          <a:p>
            <a:pPr algn="l" fontAlgn="base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   </a:t>
            </a:r>
            <a:b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31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Цель: </a:t>
            </a:r>
            <a:br>
              <a:rPr lang="ru-RU" sz="31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br>
              <a:rPr lang="ru-RU" sz="31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привлечь педагогов и родителей к совместной деятельности     с детьми: игре настольным театром в детском саду и дома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31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-познакомить с настольным театром;</a:t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    -вызвать интерес и побудить педагогов, родителей и детей к изготовлению настольного театра; </a:t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    -создать творческую, дружескую атмосферу в детском коллективе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Настольный  театр</a:t>
            </a: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2800" dirty="0" smtClean="0">
                <a:solidFill>
                  <a:schemeClr val="accent6">
                    <a:lumMod val="50000"/>
                  </a:schemeClr>
                </a:solidFill>
              </a:rPr>
            </a:br>
            <a:endParaRPr lang="ru-RU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blipFill>
            <a:blip r:embed="rId2"/>
            <a:tile tx="0" ty="0" sx="100000" sy="100000" flip="none" algn="tl"/>
          </a:blipFill>
        </p:spPr>
        <p:txBody>
          <a:bodyPr>
            <a:normAutofit fontScale="55000" lnSpcReduction="20000"/>
          </a:bodyPr>
          <a:lstStyle/>
          <a:p>
            <a:pPr fontAlgn="base">
              <a:buNone/>
            </a:pPr>
            <a:endParaRPr lang="ru-RU" dirty="0" smtClean="0"/>
          </a:p>
          <a:p>
            <a:pPr fontAlgn="base">
              <a:buNone/>
            </a:pPr>
            <a:endParaRPr lang="ru-RU" dirty="0" smtClean="0"/>
          </a:p>
          <a:p>
            <a:pPr fontAlgn="base">
              <a:buNone/>
            </a:pPr>
            <a:endParaRPr lang="ru-RU" dirty="0" smtClean="0"/>
          </a:p>
          <a:p>
            <a:pPr fontAlgn="base">
              <a:buNone/>
            </a:pPr>
            <a:r>
              <a:rPr lang="ru-RU" sz="8600" b="1" dirty="0" smtClean="0">
                <a:solidFill>
                  <a:schemeClr val="accent6">
                    <a:lumMod val="50000"/>
                  </a:schemeClr>
                </a:solidFill>
              </a:rPr>
              <a:t>    </a:t>
            </a:r>
            <a:r>
              <a:rPr lang="ru-RU" sz="51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Настольный театр</a:t>
            </a:r>
          </a:p>
          <a:p>
            <a:pPr fontAlgn="base">
              <a:buNone/>
            </a:pPr>
            <a:endParaRPr lang="ru-RU" sz="4400" dirty="0" smtClean="0"/>
          </a:p>
          <a:p>
            <a:pPr fontAlgn="base"/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Очень древний и возник даже раньше, чем появился сам стол.</a:t>
            </a:r>
          </a:p>
          <a:p>
            <a:pPr fontAlgn="base"/>
            <a:endParaRPr lang="ru-RU" sz="4400" dirty="0" smtClean="0">
              <a:latin typeface="Times New Roman" pitchFamily="18" charset="0"/>
              <a:cs typeface="Times New Roman" pitchFamily="18" charset="0"/>
            </a:endParaRPr>
          </a:p>
          <a:p>
            <a:pPr fontAlgn="base"/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Возник он и жил в каждой семье, у каждого народа, во всех странах.         </a:t>
            </a:r>
          </a:p>
          <a:p>
            <a:pPr fontAlgn="base"/>
            <a:endParaRPr lang="ru-RU" sz="4400" dirty="0" smtClean="0">
              <a:latin typeface="Times New Roman" pitchFamily="18" charset="0"/>
              <a:cs typeface="Times New Roman" pitchFamily="18" charset="0"/>
            </a:endParaRPr>
          </a:p>
          <a:p>
            <a:pPr fontAlgn="base"/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Главное в этом театре –  куклы-игрушки небольшого размера</a:t>
            </a:r>
          </a:p>
          <a:p>
            <a:pPr fontAlgn="base"/>
            <a:endParaRPr lang="ru-RU" sz="4400" dirty="0" smtClean="0">
              <a:latin typeface="Times New Roman" pitchFamily="18" charset="0"/>
              <a:cs typeface="Times New Roman" pitchFamily="18" charset="0"/>
            </a:endParaRPr>
          </a:p>
          <a:p>
            <a:pPr fontAlgn="base"/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Каждый ребенок, взяв в руки игрушку, на настольной сцене «оживляет» куклу, свободно передвигая ее по опоре, комментирует действия. </a:t>
            </a:r>
          </a:p>
          <a:p>
            <a:pPr fontAlgn="base">
              <a:buNone/>
            </a:pPr>
            <a:endParaRPr lang="ru-RU" sz="4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643182"/>
          </a:xfrm>
          <a:blipFill>
            <a:blip r:embed="rId2"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Организация настольного театра</a:t>
            </a: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643182"/>
            <a:ext cx="9144000" cy="4214818"/>
          </a:xfrm>
          <a:blipFill>
            <a:blip r:embed="rId2"/>
            <a:tile tx="0" ty="0" sx="100000" sy="100000" flip="none" algn="tl"/>
          </a:blipFill>
        </p:spPr>
        <p:txBody>
          <a:bodyPr>
            <a:normAutofit/>
          </a:bodyPr>
          <a:lstStyle/>
          <a:p>
            <a:pPr>
              <a:spcBef>
                <a:spcPct val="0"/>
              </a:spcBef>
              <a:buNone/>
            </a:pPr>
            <a:r>
              <a:rPr lang="ru-RU" sz="2400" dirty="0" smtClean="0"/>
              <a:t>     -</a:t>
            </a:r>
            <a:r>
              <a:rPr lang="ru-RU" sz="2400" dirty="0" smtClean="0">
                <a:latin typeface="Times New Roman" pitchFamily="18" charset="0"/>
                <a:ea typeface="+mj-ea"/>
                <a:cs typeface="Times New Roman" pitchFamily="18" charset="0"/>
              </a:rPr>
              <a:t>это  совместная продуктивная деятельность педагогов, родителей и детей по изготовлению кукол-персонажей, необходимых атрибутов, декораций.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0108"/>
          </a:xfrm>
          <a:blipFill>
            <a:blip r:embed="rId2"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Вязание персонажей крючком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1000108"/>
            <a:ext cx="9144000" cy="585789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28604"/>
          </a:xfrm>
          <a:blipFill>
            <a:blip r:embed="rId2"/>
            <a:tile tx="0" ty="0" sx="100000" sy="100000" flip="none" algn="tl"/>
          </a:blipFill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Декорации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428604"/>
            <a:ext cx="9144000" cy="642939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57166"/>
          </a:xfrm>
          <a:blipFill>
            <a:blip r:embed="rId2"/>
            <a:tile tx="0" ty="0" sx="100000" sy="100000" flip="none" algn="tl"/>
          </a:blipFill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Обматывание шпателей ниткой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3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357166"/>
            <a:ext cx="6000760" cy="6500834"/>
          </a:xfrm>
        </p:spPr>
      </p:pic>
      <p:pic>
        <p:nvPicPr>
          <p:cNvPr id="6" name="Содержимое 5" descr="4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6000760" y="357166"/>
            <a:ext cx="3143240" cy="650083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28604"/>
          </a:xfrm>
          <a:blipFill>
            <a:blip r:embed="rId2"/>
            <a:tile tx="0" ty="0" sx="100000" sy="100000" flip="none" algn="tl"/>
          </a:blipFill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Забор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428604"/>
            <a:ext cx="9144000" cy="642939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</TotalTime>
  <Words>210</Words>
  <PresentationFormat>Экран (4:3)</PresentationFormat>
  <Paragraphs>55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МБДОУ «Детский сад №55 «Радость» г. Лесосибирска</vt:lpstr>
      <vt:lpstr>   Театрализованная деятельность в детском саду       Свободная, самостоятельная, творческая, игровая деятельность с  высокой эмоциональной насыщенностью, возникающая по личной инициативе ребенка.     Связана с восприятием произведений театрального искусства и воспроизведением приобретенных представлений, впечатлений, чувств.</vt:lpstr>
      <vt:lpstr>            Цель:          привлечь педагогов и родителей к совместной деятельности     с детьми: игре настольным театром в детском саду и дома          Задачи:       -познакомить с настольным театром;      -вызвать интерес и побудить педагогов, родителей и детей к изготовлению настольного театра;       -создать творческую, дружескую атмосферу в детском коллективе  </vt:lpstr>
      <vt:lpstr>Настольный  театр </vt:lpstr>
      <vt:lpstr>   Организация настольного театра </vt:lpstr>
      <vt:lpstr>Вязание персонажей крючком</vt:lpstr>
      <vt:lpstr>Декорации</vt:lpstr>
      <vt:lpstr>Обматывание шпателей ниткой</vt:lpstr>
      <vt:lpstr>Забор</vt:lpstr>
      <vt:lpstr>Лес</vt:lpstr>
      <vt:lpstr>-Настольный театр готов!</vt:lpstr>
      <vt:lpstr>   Использование кукол-персонажей в разных режимных моментах </vt:lpstr>
      <vt:lpstr>-Персонажи в шкатулках стоят и ждут ребят!</vt:lpstr>
      <vt:lpstr>-Шкатулка открывается, сказка начинается…</vt:lpstr>
      <vt:lpstr>Сказка «Курочка Ряба»</vt:lpstr>
      <vt:lpstr>Сказка «Колобок»</vt:lpstr>
      <vt:lpstr>Сказка «Маша и медведь»</vt:lpstr>
      <vt:lpstr>Сказка «Репка»</vt:lpstr>
      <vt:lpstr>Сказка «Теремок»</vt:lpstr>
      <vt:lpstr>Сказка «Теремок»</vt:lpstr>
      <vt:lpstr>Игры в свободной деятельности детей</vt:lpstr>
      <vt:lpstr>Возможность превращения в пальчиковый театр</vt:lpstr>
      <vt:lpstr>Достижения</vt:lpstr>
      <vt:lpstr>Слайд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Гюзель</dc:creator>
  <cp:lastModifiedBy>Гюзель Галлямутдинова</cp:lastModifiedBy>
  <cp:revision>37</cp:revision>
  <dcterms:created xsi:type="dcterms:W3CDTF">2019-05-21T15:18:36Z</dcterms:created>
  <dcterms:modified xsi:type="dcterms:W3CDTF">2020-01-24T11:43:00Z</dcterms:modified>
</cp:coreProperties>
</file>