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6" r:id="rId2"/>
    <p:sldId id="300" r:id="rId3"/>
    <p:sldId id="301" r:id="rId4"/>
    <p:sldId id="307" r:id="rId5"/>
    <p:sldId id="308" r:id="rId6"/>
    <p:sldId id="309" r:id="rId7"/>
    <p:sldId id="310" r:id="rId8"/>
    <p:sldId id="311" r:id="rId9"/>
    <p:sldId id="312" r:id="rId10"/>
    <p:sldId id="318" r:id="rId11"/>
    <p:sldId id="320" r:id="rId12"/>
    <p:sldId id="33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75E9-4EAA-4ACB-B213-DD831947A0C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DD68-0853-47B0-BD21-8347C0D1A0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2050" name="Picture 2" descr="C:\Users\Гюзель\Desktop\развитие речи\IMG_20180419_162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786214" cy="4668839"/>
          </a:xfrm>
          <a:prstGeom prst="rect">
            <a:avLst/>
          </a:prstGeom>
          <a:noFill/>
        </p:spPr>
      </p:pic>
      <p:pic>
        <p:nvPicPr>
          <p:cNvPr id="2051" name="Picture 3" descr="C:\Users\Гюзель\Desktop\развитие речи\P00114-1444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38600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9144000" cy="6429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C00000"/>
                </a:solidFill>
              </a:rPr>
              <a:t>Речевой центр «</a:t>
            </a:r>
            <a:r>
              <a:rPr lang="ru-RU" sz="3200" b="1" i="1" dirty="0" smtClean="0">
                <a:solidFill>
                  <a:srgbClr val="C00000"/>
                </a:solidFill>
              </a:rPr>
              <a:t>Говорим правильно»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428596" cy="53578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500174"/>
            <a:ext cx="500066" cy="53578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15404" y="1500174"/>
            <a:ext cx="428596" cy="53578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572008"/>
            <a:ext cx="4000528" cy="164307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43644"/>
            <a:ext cx="4214810" cy="4286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Дидактический материал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572008"/>
            <a:ext cx="4000528" cy="50006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Картотека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Вязаный театр «В гостях у сказки»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Гюзель\Desktop\Театрализованная деятельность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038600" cy="2994399"/>
          </a:xfrm>
          <a:prstGeom prst="rect">
            <a:avLst/>
          </a:prstGeom>
          <a:noFill/>
        </p:spPr>
      </p:pic>
      <p:pic>
        <p:nvPicPr>
          <p:cNvPr id="13317" name="Picture 5" descr="C:\Users\Гюзель\Desktop\Театрализованная деятельность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252914" cy="29943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4429132"/>
            <a:ext cx="4429124" cy="5000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Пальчиковый театр вязаной игрушки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28736"/>
            <a:ext cx="428596" cy="30003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98"/>
            <a:ext cx="4429124" cy="19288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6429396"/>
            <a:ext cx="4786314" cy="42860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3000372"/>
            <a:ext cx="4714876" cy="5000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-Игрушки в шкатулках сидят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и ждут ребят!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1428736"/>
            <a:ext cx="4714876" cy="15716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43966" y="3500438"/>
            <a:ext cx="500034" cy="29289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7280"/>
            <a:ext cx="9144000" cy="35719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 descr="C:\Users\Гюзель\Desktop\Театрализованная деятельность\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038600" cy="3000396"/>
          </a:xfrm>
          <a:prstGeom prst="rect">
            <a:avLst/>
          </a:prstGeom>
          <a:noFill/>
        </p:spPr>
      </p:pic>
      <p:pic>
        <p:nvPicPr>
          <p:cNvPr id="15363" name="Picture 3" descr="C:\Users\Гюзель\Desktop\Театрализованная деятельность\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5982"/>
            <a:ext cx="4067204" cy="29943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2357430"/>
            <a:ext cx="357190" cy="4500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15404" y="2143116"/>
            <a:ext cx="428596" cy="47148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357430"/>
            <a:ext cx="357158" cy="4500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357826"/>
            <a:ext cx="4357686" cy="6429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Театрализация в совместной деятельности с детьми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357826"/>
            <a:ext cx="4500562" cy="7143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Театрализация в самостоятельной деятельности детей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946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H="1">
            <a:off x="-642974" y="2143116"/>
            <a:ext cx="642974" cy="3983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9241188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7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14287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C:\Users\Гюзель\Desktop\ППРС игры\Игры на развитие мелкой моторики\IMG_9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038600" cy="3497855"/>
          </a:xfrm>
          <a:prstGeom prst="rect">
            <a:avLst/>
          </a:prstGeom>
          <a:noFill/>
        </p:spPr>
      </p:pic>
      <p:pic>
        <p:nvPicPr>
          <p:cNvPr id="25603" name="Picture 3" descr="C:\Users\Гюзель\Desktop\ППРС игры\Игры на развитие мелкой моторики\IMG_9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4038600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2143116"/>
            <a:ext cx="428596" cy="28575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143116"/>
            <a:ext cx="428596" cy="28575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143116"/>
            <a:ext cx="285752" cy="29289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5143512"/>
            <a:ext cx="5857916" cy="3571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Игры с прищепками на развитие мелкой моторики для младших дошкольников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1494"/>
            <a:ext cx="9144000" cy="4571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Гюзель\Desktop\ППРС игры\Игры на развитие мелкой моторики\P00115-180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624" y="1500174"/>
            <a:ext cx="3355752" cy="4625989"/>
          </a:xfrm>
          <a:prstGeom prst="rect">
            <a:avLst/>
          </a:prstGeom>
          <a:noFill/>
        </p:spPr>
      </p:pic>
      <p:pic>
        <p:nvPicPr>
          <p:cNvPr id="1027" name="Picture 3" descr="C:\Users\Гюзель\Desktop\ППРС игры\Игры на развитие мелкой моторики\P00115-182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624" y="1571612"/>
            <a:ext cx="3355752" cy="4572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142984"/>
            <a:ext cx="9144000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Игры  на развитие мелкой моторики со шнурками для старших дошкольников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785786" cy="52863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571612"/>
            <a:ext cx="857256" cy="45720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1571612"/>
            <a:ext cx="785786" cy="52863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43644"/>
            <a:ext cx="8429652" cy="7143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Уголок по звуковой культуре речи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Гюзель\Desktop\развитие речи\IMG_20180416_1612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Гюзель\Desktop\развитие речи\IMG_20180416_161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142984"/>
            <a:ext cx="4286248" cy="5000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Артикуляционная гимнастика «Веселый язычок»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142984"/>
            <a:ext cx="5072066" cy="5000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785786" cy="52863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1643050"/>
            <a:ext cx="785786" cy="52149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643050"/>
            <a:ext cx="857256" cy="45005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6072206"/>
            <a:ext cx="7786742" cy="7857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-857280"/>
            <a:ext cx="9144000" cy="714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Гюзель\Desktop\развитие речи\P00117-1633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5861"/>
            <a:ext cx="4686304" cy="3357586"/>
          </a:xfrm>
          <a:prstGeom prst="rect">
            <a:avLst/>
          </a:prstGeom>
          <a:noFill/>
        </p:spPr>
      </p:pic>
      <p:pic>
        <p:nvPicPr>
          <p:cNvPr id="4099" name="Picture 3" descr="C:\Users\Гюзель\Desktop\ППРС игры\Игры на развитие мелкой моторики\P81017-084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71877"/>
            <a:ext cx="353856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85860"/>
            <a:ext cx="914400" cy="33575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285860"/>
            <a:ext cx="4000496" cy="22860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43446"/>
            <a:ext cx="5143504" cy="22145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3966" y="3571876"/>
            <a:ext cx="500034" cy="32861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6357958"/>
            <a:ext cx="3500462" cy="5000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46"/>
            <a:ext cx="5143504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Логоритмические</a:t>
            </a:r>
            <a:r>
              <a:rPr lang="ru-RU" b="1" i="1" dirty="0" smtClean="0">
                <a:solidFill>
                  <a:srgbClr val="C00000"/>
                </a:solidFill>
              </a:rPr>
              <a:t> упражнения по методике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Екатерины  Железновой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143248"/>
            <a:ext cx="4000496" cy="4286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Точечный </a:t>
            </a:r>
            <a:r>
              <a:rPr lang="ru-RU" b="1" i="1" dirty="0" err="1" smtClean="0">
                <a:solidFill>
                  <a:srgbClr val="C00000"/>
                </a:solidFill>
              </a:rPr>
              <a:t>самомассаж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</a:rPr>
              <a:t>Дидактические пособия по развитию звуковой культуры речи своими руками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Гюзель\Desktop\развитие речи\P00115-190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86214" cy="4572032"/>
          </a:xfrm>
          <a:prstGeom prst="rect">
            <a:avLst/>
          </a:prstGeom>
          <a:noFill/>
        </p:spPr>
      </p:pic>
      <p:pic>
        <p:nvPicPr>
          <p:cNvPr id="5123" name="Picture 3" descr="C:\Users\Гюзель\Desktop\развитие речи\P00115-1855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71612"/>
            <a:ext cx="4067204" cy="45720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4286248" cy="7858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«Звуковой домик»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785794"/>
            <a:ext cx="4929190" cy="7858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«Улитка»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00034" cy="52863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15404" y="1500174"/>
            <a:ext cx="428596" cy="53578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500174"/>
            <a:ext cx="357190" cy="46434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143644"/>
            <a:ext cx="8715404" cy="7143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8685"/>
            <a:ext cx="9144000" cy="4571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 descr="C:\Users\Гюзель\Desktop\развитие речи\P00115-184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00200"/>
            <a:ext cx="3582904" cy="4525963"/>
          </a:xfrm>
          <a:prstGeom prst="rect">
            <a:avLst/>
          </a:prstGeom>
          <a:noFill/>
        </p:spPr>
      </p:pic>
      <p:pic>
        <p:nvPicPr>
          <p:cNvPr id="6147" name="Picture 3" descr="C:\Users\Гюзель\Desktop\развитие речи\P00115-143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43050"/>
            <a:ext cx="4038600" cy="4429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143372" cy="1643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Раздаточный материал по ЗКР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0"/>
            <a:ext cx="5000628" cy="16430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«Сравни слова по звучанию»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571472" cy="52863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643050"/>
            <a:ext cx="500066" cy="44291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43966" y="1643050"/>
            <a:ext cx="500034" cy="52149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072206"/>
            <a:ext cx="8429684" cy="7857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35719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sz="2000" b="1" i="1" dirty="0"/>
          </a:p>
        </p:txBody>
      </p:sp>
      <p:pic>
        <p:nvPicPr>
          <p:cNvPr id="7170" name="Picture 2" descr="C:\Users\Гюзель\Desktop\развитие речи\P00116-071744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3654342" cy="4525963"/>
          </a:xfrm>
          <a:prstGeom prst="rect">
            <a:avLst/>
          </a:prstGeom>
          <a:noFill/>
        </p:spPr>
      </p:pic>
      <p:pic>
        <p:nvPicPr>
          <p:cNvPr id="7171" name="Picture 3" descr="C:\Users\Гюзель\Desktop\развитие речи\P00115-1418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355752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428736"/>
            <a:ext cx="714348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01090" y="1428736"/>
            <a:ext cx="642910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428736"/>
            <a:ext cx="785818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4643438" cy="9286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«Найди одинаковые слова по звучанию» или «Слова-близнецы»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929330"/>
            <a:ext cx="3429024" cy="9286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Дидактическая игра на словообразование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«Что где лежит»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5842"/>
            <a:ext cx="9144000" cy="21431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Гюзель\Desktop\развитие речи\P00115-142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355752" cy="4500594"/>
          </a:xfrm>
          <a:prstGeom prst="rect">
            <a:avLst/>
          </a:prstGeom>
          <a:noFill/>
        </p:spPr>
      </p:pic>
      <p:pic>
        <p:nvPicPr>
          <p:cNvPr id="8195" name="Picture 3" descr="C:\Users\Гюзель\Desktop\развитие речи\P00116-142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36"/>
            <a:ext cx="3355752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85786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428736"/>
            <a:ext cx="928694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429652" y="1428736"/>
            <a:ext cx="714348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4500562" cy="9286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Дидактическая игра «Слоговые домики»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929330"/>
            <a:ext cx="3857652" cy="9286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Дидактическая игра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«Составь рассказ»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0"/>
            <a:ext cx="8572528" cy="142873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149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 </vt:lpstr>
      <vt:lpstr>Презентация PowerPoint</vt:lpstr>
      <vt:lpstr>Уголок по звуковой культуре речи</vt:lpstr>
      <vt:lpstr>Презентация PowerPoint</vt:lpstr>
      <vt:lpstr>Дидактические пособия по развитию звуковой культуры речи своими руками</vt:lpstr>
      <vt:lpstr>Презентация PowerPoint</vt:lpstr>
      <vt:lpstr>Презентация PowerPoint</vt:lpstr>
      <vt:lpstr>Презентация PowerPoint</vt:lpstr>
      <vt:lpstr>Вязаный театр «В гостях у сказки»</vt:lpstr>
      <vt:lpstr>Презентация PowerPoint</vt:lpstr>
      <vt:lpstr>Спасибо за внимание!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Достижения воспитателя                                                         на уровне города</dc:title>
  <dc:creator>Гюзель</dc:creator>
  <cp:lastModifiedBy>Пользователь</cp:lastModifiedBy>
  <cp:revision>103</cp:revision>
  <dcterms:created xsi:type="dcterms:W3CDTF">2019-11-27T14:26:53Z</dcterms:created>
  <dcterms:modified xsi:type="dcterms:W3CDTF">2021-02-03T06:35:59Z</dcterms:modified>
</cp:coreProperties>
</file>