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4" r:id="rId3"/>
    <p:sldId id="266" r:id="rId4"/>
    <p:sldId id="267" r:id="rId5"/>
    <p:sldId id="268" r:id="rId6"/>
    <p:sldId id="269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3AB"/>
    <a:srgbClr val="3F72C2"/>
    <a:srgbClr val="6EAEE3"/>
    <a:srgbClr val="D8CEC8"/>
    <a:srgbClr val="CEC2BA"/>
    <a:srgbClr val="F6F6F6"/>
    <a:srgbClr val="3A5896"/>
    <a:srgbClr val="2473AC"/>
    <a:srgbClr val="323A3C"/>
    <a:srgbClr val="8A5A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60" y="151990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3999" cy="1733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01762" y="1255923"/>
            <a:ext cx="4340474" cy="1434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Экспериментальная деятельность детей старшего дошкольного возраста  </a:t>
            </a:r>
            <a:endParaRPr lang="en-US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ографии\фото пчёлки\снег\100_1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099" y="143219"/>
            <a:ext cx="2301309" cy="3068412"/>
          </a:xfrm>
          <a:prstGeom prst="rect">
            <a:avLst/>
          </a:prstGeom>
          <a:noFill/>
        </p:spPr>
      </p:pic>
      <p:pic>
        <p:nvPicPr>
          <p:cNvPr id="3075" name="Picture 3" descr="F:\фотографии\фото пчёлки\снег\100_1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896" y="161580"/>
            <a:ext cx="2307346" cy="3076461"/>
          </a:xfrm>
          <a:prstGeom prst="rect">
            <a:avLst/>
          </a:prstGeom>
          <a:noFill/>
        </p:spPr>
      </p:pic>
      <p:pic>
        <p:nvPicPr>
          <p:cNvPr id="6" name="Picture 2" descr="F:\фотографии\фото пчёлки\снег\100_1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8524" y="3354594"/>
            <a:ext cx="2463808" cy="3285078"/>
          </a:xfrm>
          <a:prstGeom prst="rect">
            <a:avLst/>
          </a:prstGeom>
          <a:noFill/>
        </p:spPr>
      </p:pic>
      <p:pic>
        <p:nvPicPr>
          <p:cNvPr id="7" name="Picture 3" descr="F:\фотографии\фото пчёлки\снег\100_17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5305" y="3429000"/>
            <a:ext cx="2439548" cy="3252730"/>
          </a:xfrm>
          <a:prstGeom prst="rect">
            <a:avLst/>
          </a:prstGeom>
          <a:noFill/>
        </p:spPr>
      </p:pic>
      <p:pic>
        <p:nvPicPr>
          <p:cNvPr id="8" name="Picture 2" descr="F:\фотографии\фото пчёлки\снег\100_17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004" y="138021"/>
            <a:ext cx="2287145" cy="30495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2708" y="3283025"/>
            <a:ext cx="2126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Опыт.</a:t>
            </a:r>
            <a:br>
              <a:rPr lang="ru-RU" dirty="0" smtClean="0"/>
            </a:br>
            <a:r>
              <a:rPr lang="ru-RU" dirty="0" smtClean="0"/>
              <a:t> «Можно ли создать искусственный снег?»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фотографии\фото пчёлки\снег\100_1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065" y="1287463"/>
            <a:ext cx="6519333" cy="488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фотографии\фото пчёлки\снег\100_1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285" y="308471"/>
            <a:ext cx="2334360" cy="3112479"/>
          </a:xfrm>
          <a:prstGeom prst="rect">
            <a:avLst/>
          </a:prstGeom>
          <a:noFill/>
        </p:spPr>
      </p:pic>
      <p:pic>
        <p:nvPicPr>
          <p:cNvPr id="6147" name="Picture 3" descr="F:\фотографии\фото пчёлки\снег\100_1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945" y="340605"/>
            <a:ext cx="2318362" cy="3091150"/>
          </a:xfrm>
          <a:prstGeom prst="rect">
            <a:avLst/>
          </a:prstGeom>
          <a:noFill/>
        </p:spPr>
      </p:pic>
      <p:pic>
        <p:nvPicPr>
          <p:cNvPr id="6148" name="Picture 4" descr="F:\фотографии\фото пчёлки\снег\100_1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2328" y="3560283"/>
            <a:ext cx="2357610" cy="3143480"/>
          </a:xfrm>
          <a:prstGeom prst="rect">
            <a:avLst/>
          </a:prstGeom>
          <a:noFill/>
        </p:spPr>
      </p:pic>
      <p:pic>
        <p:nvPicPr>
          <p:cNvPr id="6149" name="Picture 5" descr="F:\фотографии\фото пчёлки\снег\100_1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571" y="3558447"/>
            <a:ext cx="2307345" cy="3076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Макет «Вулкан»</a:t>
            </a:r>
            <a:endParaRPr lang="ru-RU" dirty="0"/>
          </a:p>
        </p:txBody>
      </p:sp>
      <p:pic>
        <p:nvPicPr>
          <p:cNvPr id="7170" name="Picture 2" descr="F:\фотографии\солнышко\старшая группа\эксперименты\DSC02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613" y="859316"/>
            <a:ext cx="2815653" cy="2111740"/>
          </a:xfrm>
          <a:prstGeom prst="rect">
            <a:avLst/>
          </a:prstGeom>
          <a:noFill/>
        </p:spPr>
      </p:pic>
      <p:pic>
        <p:nvPicPr>
          <p:cNvPr id="7171" name="Picture 3" descr="F:\фотографии\солнышко\старшая группа\эксперименты\DSC02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9354" y="837283"/>
            <a:ext cx="2849697" cy="2137272"/>
          </a:xfrm>
          <a:prstGeom prst="rect">
            <a:avLst/>
          </a:prstGeom>
          <a:noFill/>
        </p:spPr>
      </p:pic>
      <p:pic>
        <p:nvPicPr>
          <p:cNvPr id="7172" name="Picture 4" descr="F:\фотографии\солнышко\старшая группа\эксперименты\DSC02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6791" y="848299"/>
            <a:ext cx="2835007" cy="2126255"/>
          </a:xfrm>
          <a:prstGeom prst="rect">
            <a:avLst/>
          </a:prstGeom>
          <a:noFill/>
        </p:spPr>
      </p:pic>
      <p:pic>
        <p:nvPicPr>
          <p:cNvPr id="7173" name="Picture 5" descr="F:\фотографии\солнышко\старшая группа\эксперименты\DSC0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642" y="3715437"/>
            <a:ext cx="2875402" cy="2156552"/>
          </a:xfrm>
          <a:prstGeom prst="rect">
            <a:avLst/>
          </a:prstGeom>
          <a:noFill/>
        </p:spPr>
      </p:pic>
      <p:pic>
        <p:nvPicPr>
          <p:cNvPr id="7174" name="Picture 6" descr="F:\фотографии\солнышко\старшая группа\эксперименты\DSC02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8281" y="3690651"/>
            <a:ext cx="2886418" cy="2164814"/>
          </a:xfrm>
          <a:prstGeom prst="rect">
            <a:avLst/>
          </a:prstGeom>
          <a:noFill/>
        </p:spPr>
      </p:pic>
      <p:pic>
        <p:nvPicPr>
          <p:cNvPr id="7175" name="Picture 7" descr="F:\фотографии\солнышко\старшая группа\эксперименты\DSC027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9200" y="3271091"/>
            <a:ext cx="2219210" cy="2958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DCIM\101MSDCF\DSC03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622" y="1606731"/>
            <a:ext cx="2996599" cy="3995465"/>
          </a:xfrm>
          <a:prstGeom prst="rect">
            <a:avLst/>
          </a:prstGeom>
          <a:noFill/>
        </p:spPr>
      </p:pic>
      <p:pic>
        <p:nvPicPr>
          <p:cNvPr id="1027" name="Picture 3" descr="F:\DCIM\101MSDCF\DSC03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774" y="1672045"/>
            <a:ext cx="2841172" cy="3788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«Как устроено перо птицы?»</a:t>
            </a:r>
            <a:endParaRPr lang="ru-RU" dirty="0"/>
          </a:p>
        </p:txBody>
      </p:sp>
      <p:pic>
        <p:nvPicPr>
          <p:cNvPr id="9218" name="Picture 2" descr="F:\фотографии\солнышко\старшая группа\эксперименты\DSC02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636" y="991518"/>
            <a:ext cx="3393195" cy="2544896"/>
          </a:xfrm>
          <a:prstGeom prst="rect">
            <a:avLst/>
          </a:prstGeom>
          <a:noFill/>
        </p:spPr>
      </p:pic>
      <p:pic>
        <p:nvPicPr>
          <p:cNvPr id="9219" name="Picture 3" descr="F:\фотографии\солнышко\старшая группа\эксперименты\DSC0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5388" y="963975"/>
            <a:ext cx="3393196" cy="2544897"/>
          </a:xfrm>
          <a:prstGeom prst="rect">
            <a:avLst/>
          </a:prstGeom>
          <a:noFill/>
        </p:spPr>
      </p:pic>
      <p:pic>
        <p:nvPicPr>
          <p:cNvPr id="9220" name="Picture 4" descr="F:\фотографии\солнышко\старшая группа\эксперименты\DSC02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9456" y="3789802"/>
            <a:ext cx="3459296" cy="2594472"/>
          </a:xfrm>
          <a:prstGeom prst="rect">
            <a:avLst/>
          </a:prstGeom>
          <a:noFill/>
        </p:spPr>
      </p:pic>
      <p:pic>
        <p:nvPicPr>
          <p:cNvPr id="9221" name="Picture 5" descr="F:\фотографии\солнышко\старшая группа\эксперименты\DSC027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180" y="3798066"/>
            <a:ext cx="3455624" cy="2591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Опыт. «Как растения пьют воду?»</a:t>
            </a:r>
            <a:endParaRPr lang="ru-RU" dirty="0"/>
          </a:p>
        </p:txBody>
      </p:sp>
      <p:pic>
        <p:nvPicPr>
          <p:cNvPr id="1026" name="Picture 2" descr="F:\DCIM\101MSDCF\DSC03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2329" y="936435"/>
            <a:ext cx="2776251" cy="2082188"/>
          </a:xfrm>
          <a:prstGeom prst="rect">
            <a:avLst/>
          </a:prstGeom>
          <a:noFill/>
        </p:spPr>
      </p:pic>
      <p:pic>
        <p:nvPicPr>
          <p:cNvPr id="1027" name="Picture 3" descr="F:\DCIM\101MSDCF\DSC03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374" y="3215509"/>
            <a:ext cx="2798284" cy="2098713"/>
          </a:xfrm>
          <a:prstGeom prst="rect">
            <a:avLst/>
          </a:prstGeom>
          <a:noFill/>
        </p:spPr>
      </p:pic>
      <p:pic>
        <p:nvPicPr>
          <p:cNvPr id="1028" name="Picture 4" descr="F:\DCIM\101MSDCF\DSC03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888" y="3489827"/>
            <a:ext cx="2776252" cy="2082189"/>
          </a:xfrm>
          <a:prstGeom prst="rect">
            <a:avLst/>
          </a:prstGeom>
          <a:noFill/>
        </p:spPr>
      </p:pic>
      <p:pic>
        <p:nvPicPr>
          <p:cNvPr id="1029" name="Picture 5" descr="F:\DCIM\101MSDCF\DSC03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958" y="961222"/>
            <a:ext cx="2757890" cy="2068417"/>
          </a:xfrm>
          <a:prstGeom prst="rect">
            <a:avLst/>
          </a:prstGeom>
          <a:noFill/>
        </p:spPr>
      </p:pic>
      <p:pic>
        <p:nvPicPr>
          <p:cNvPr id="1030" name="Picture 6" descr="F:\DCIM\101MSDCF\DSC030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489" y="952959"/>
            <a:ext cx="2768907" cy="2076680"/>
          </a:xfrm>
          <a:prstGeom prst="rect">
            <a:avLst/>
          </a:prstGeom>
          <a:noFill/>
        </p:spPr>
      </p:pic>
      <p:pic>
        <p:nvPicPr>
          <p:cNvPr id="3" name="Picture 2" descr="C:\Users\Пользователь\Desktop\цент\DSC030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7920" y="4637313"/>
            <a:ext cx="2717076" cy="2037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</TotalTime>
  <Words>26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Макет «Вулкан»</vt:lpstr>
      <vt:lpstr>Слайд 6</vt:lpstr>
      <vt:lpstr>«Как устроено перо птицы?»</vt:lpstr>
      <vt:lpstr>Опыт. «Как растения пьют воду?»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202</cp:revision>
  <dcterms:created xsi:type="dcterms:W3CDTF">2016-11-18T14:12:19Z</dcterms:created>
  <dcterms:modified xsi:type="dcterms:W3CDTF">2021-01-17T12:57:56Z</dcterms:modified>
</cp:coreProperties>
</file>